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9144000"/>
  <p:notesSz cx="6858000" cy="9144000"/>
  <p:embeddedFontLst>
    <p:embeddedFont>
      <p:font typeface="Garamond"/>
      <p:regular r:id="rId12"/>
      <p:bold r:id="rId13"/>
      <p:italic r:id="rId14"/>
      <p:boldItalic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0" roundtripDataSignature="AMtx7mg2b/JdEIq4uXh7ArG3SZ1c/+kg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Garamond-bold.fntdata"/><Relationship Id="rId12" Type="http://schemas.openxmlformats.org/officeDocument/2006/relationships/font" Target="fonts/Garamon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Garamond-boldItalic.fntdata"/><Relationship Id="rId14" Type="http://schemas.openxmlformats.org/officeDocument/2006/relationships/font" Target="fonts/Garamond-italic.fntdata"/><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824eb7f659_2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g824eb7f659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No Footer or Logo" showMasterSp="0">
  <p:cSld name="Blank with No Footer or Logo">
    <p:spTree>
      <p:nvGrpSpPr>
        <p:cNvPr id="30" name="Shape 30"/>
        <p:cNvGrpSpPr/>
        <p:nvPr/>
      </p:nvGrpSpPr>
      <p:grpSpPr>
        <a:xfrm>
          <a:off x="0" y="0"/>
          <a:ext cx="0" cy="0"/>
          <a:chOff x="0" y="0"/>
          <a:chExt cx="0" cy="0"/>
        </a:xfrm>
      </p:grpSpPr>
      <p:sp>
        <p:nvSpPr>
          <p:cNvPr id="31" name="Google Shape;31;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gn-off with Copyright" showMasterSp="0">
  <p:cSld name="Sign-off with Copyright">
    <p:spTree>
      <p:nvGrpSpPr>
        <p:cNvPr id="101" name="Shape 101"/>
        <p:cNvGrpSpPr/>
        <p:nvPr/>
      </p:nvGrpSpPr>
      <p:grpSpPr>
        <a:xfrm>
          <a:off x="0" y="0"/>
          <a:ext cx="0" cy="0"/>
          <a:chOff x="0" y="0"/>
          <a:chExt cx="0" cy="0"/>
        </a:xfrm>
      </p:grpSpPr>
      <p:grpSp>
        <p:nvGrpSpPr>
          <p:cNvPr id="102" name="Google Shape;102;p41"/>
          <p:cNvGrpSpPr/>
          <p:nvPr/>
        </p:nvGrpSpPr>
        <p:grpSpPr>
          <a:xfrm>
            <a:off x="0" y="6108192"/>
            <a:ext cx="9144000" cy="749808"/>
            <a:chOff x="0" y="6108192"/>
            <a:chExt cx="9144000" cy="749808"/>
          </a:xfrm>
        </p:grpSpPr>
        <p:sp>
          <p:nvSpPr>
            <p:cNvPr id="103" name="Google Shape;103;p41"/>
            <p:cNvSpPr/>
            <p:nvPr/>
          </p:nvSpPr>
          <p:spPr>
            <a:xfrm>
              <a:off x="0" y="6108192"/>
              <a:ext cx="9144000" cy="320040"/>
            </a:xfrm>
            <a:prstGeom prst="rect">
              <a:avLst/>
            </a:prstGeom>
            <a:solidFill>
              <a:srgbClr val="5758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104" name="Google Shape;104;p41"/>
            <p:cNvSpPr/>
            <p:nvPr/>
          </p:nvSpPr>
          <p:spPr>
            <a:xfrm>
              <a:off x="0" y="6172200"/>
              <a:ext cx="9144000" cy="685800"/>
            </a:xfrm>
            <a:prstGeom prst="rect">
              <a:avLst/>
            </a:prstGeom>
            <a:solidFill>
              <a:srgbClr val="A79E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pic>
        <p:nvPicPr>
          <p:cNvPr descr="Logo_Tag_287_RGB_300 dpi.jpg" id="105" name="Google Shape;105;p41"/>
          <p:cNvPicPr preferRelativeResize="0"/>
          <p:nvPr/>
        </p:nvPicPr>
        <p:blipFill rotWithShape="1">
          <a:blip r:embed="rId2">
            <a:alphaModFix/>
          </a:blip>
          <a:srcRect b="0" l="0" r="0" t="0"/>
          <a:stretch/>
        </p:blipFill>
        <p:spPr>
          <a:xfrm>
            <a:off x="2670048" y="612648"/>
            <a:ext cx="3795240" cy="4736592"/>
          </a:xfrm>
          <a:prstGeom prst="rect">
            <a:avLst/>
          </a:prstGeom>
          <a:noFill/>
          <a:ln>
            <a:noFill/>
          </a:ln>
        </p:spPr>
      </p:pic>
      <p:sp>
        <p:nvSpPr>
          <p:cNvPr id="106" name="Google Shape;106;p41"/>
          <p:cNvSpPr txBox="1"/>
          <p:nvPr>
            <p:ph idx="1" type="subTitle"/>
          </p:nvPr>
        </p:nvSpPr>
        <p:spPr>
          <a:xfrm>
            <a:off x="533400" y="6324600"/>
            <a:ext cx="4876800" cy="228600"/>
          </a:xfrm>
          <a:prstGeom prst="rect">
            <a:avLst/>
          </a:prstGeom>
          <a:noFill/>
          <a:ln>
            <a:noFill/>
          </a:ln>
        </p:spPr>
        <p:txBody>
          <a:bodyPr anchorCtr="0" anchor="t" bIns="45700" lIns="0" spcFirstLastPara="1" rIns="91425" wrap="square" tIns="45700">
            <a:normAutofit/>
          </a:bodyPr>
          <a:lstStyle>
            <a:lvl1pPr lvl="0" algn="l">
              <a:lnSpc>
                <a:spcPct val="100000"/>
              </a:lnSpc>
              <a:spcBef>
                <a:spcPts val="200"/>
              </a:spcBef>
              <a:spcAft>
                <a:spcPts val="0"/>
              </a:spcAft>
              <a:buClr>
                <a:schemeClr val="lt1"/>
              </a:buClr>
              <a:buSzPts val="1000"/>
              <a:buNone/>
              <a:defRPr b="0" sz="1000">
                <a:solidFill>
                  <a:schemeClr val="lt1"/>
                </a:solidFill>
                <a:latin typeface="Verdana"/>
                <a:ea typeface="Verdana"/>
                <a:cs typeface="Verdana"/>
                <a:sym typeface="Verdana"/>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p:txBody>
      </p:sp>
      <p:grpSp>
        <p:nvGrpSpPr>
          <p:cNvPr id="107" name="Google Shape;107;p41"/>
          <p:cNvGrpSpPr/>
          <p:nvPr/>
        </p:nvGrpSpPr>
        <p:grpSpPr>
          <a:xfrm>
            <a:off x="0" y="6108192"/>
            <a:ext cx="9144000" cy="749808"/>
            <a:chOff x="0" y="6108192"/>
            <a:chExt cx="9144000" cy="749808"/>
          </a:xfrm>
        </p:grpSpPr>
        <p:sp>
          <p:nvSpPr>
            <p:cNvPr id="108" name="Google Shape;108;p41"/>
            <p:cNvSpPr/>
            <p:nvPr/>
          </p:nvSpPr>
          <p:spPr>
            <a:xfrm>
              <a:off x="0" y="6108192"/>
              <a:ext cx="9144000" cy="320040"/>
            </a:xfrm>
            <a:prstGeom prst="rect">
              <a:avLst/>
            </a:prstGeom>
            <a:solidFill>
              <a:srgbClr val="5758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109" name="Google Shape;109;p41"/>
            <p:cNvSpPr/>
            <p:nvPr/>
          </p:nvSpPr>
          <p:spPr>
            <a:xfrm>
              <a:off x="0" y="6172200"/>
              <a:ext cx="9144000" cy="685800"/>
            </a:xfrm>
            <a:prstGeom prst="rect">
              <a:avLst/>
            </a:prstGeom>
            <a:solidFill>
              <a:srgbClr val="A79E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pic>
        <p:nvPicPr>
          <p:cNvPr descr="Logo_Tag_287_RGB_300 dpi.jpg" id="110" name="Google Shape;110;p41"/>
          <p:cNvPicPr preferRelativeResize="0"/>
          <p:nvPr/>
        </p:nvPicPr>
        <p:blipFill rotWithShape="1">
          <a:blip r:embed="rId2">
            <a:alphaModFix/>
          </a:blip>
          <a:srcRect b="0" l="0" r="0" t="0"/>
          <a:stretch/>
        </p:blipFill>
        <p:spPr>
          <a:xfrm>
            <a:off x="2670048" y="612648"/>
            <a:ext cx="3795240" cy="4736592"/>
          </a:xfrm>
          <a:prstGeom prst="rect">
            <a:avLst/>
          </a:prstGeom>
          <a:noFill/>
          <a:ln>
            <a:noFill/>
          </a:ln>
        </p:spPr>
      </p:pic>
      <p:grpSp>
        <p:nvGrpSpPr>
          <p:cNvPr id="111" name="Google Shape;111;p41"/>
          <p:cNvGrpSpPr/>
          <p:nvPr/>
        </p:nvGrpSpPr>
        <p:grpSpPr>
          <a:xfrm>
            <a:off x="0" y="6108192"/>
            <a:ext cx="9144000" cy="749808"/>
            <a:chOff x="0" y="6108192"/>
            <a:chExt cx="9144000" cy="749808"/>
          </a:xfrm>
        </p:grpSpPr>
        <p:sp>
          <p:nvSpPr>
            <p:cNvPr id="112" name="Google Shape;112;p41"/>
            <p:cNvSpPr/>
            <p:nvPr/>
          </p:nvSpPr>
          <p:spPr>
            <a:xfrm>
              <a:off x="0" y="6108192"/>
              <a:ext cx="9144000" cy="320040"/>
            </a:xfrm>
            <a:prstGeom prst="rect">
              <a:avLst/>
            </a:prstGeom>
            <a:solidFill>
              <a:srgbClr val="5758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113" name="Google Shape;113;p41"/>
            <p:cNvSpPr/>
            <p:nvPr/>
          </p:nvSpPr>
          <p:spPr>
            <a:xfrm>
              <a:off x="0" y="6172200"/>
              <a:ext cx="9144000" cy="685800"/>
            </a:xfrm>
            <a:prstGeom prst="rect">
              <a:avLst/>
            </a:prstGeom>
            <a:solidFill>
              <a:srgbClr val="A79E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pic>
        <p:nvPicPr>
          <p:cNvPr descr="Logo_Tag_287_RGB_300 dpi.jpg" id="114" name="Google Shape;114;p41"/>
          <p:cNvPicPr preferRelativeResize="0"/>
          <p:nvPr/>
        </p:nvPicPr>
        <p:blipFill rotWithShape="1">
          <a:blip r:embed="rId2">
            <a:alphaModFix/>
          </a:blip>
          <a:srcRect b="0" l="0" r="0" t="0"/>
          <a:stretch/>
        </p:blipFill>
        <p:spPr>
          <a:xfrm>
            <a:off x="2670048" y="612648"/>
            <a:ext cx="3795240" cy="4736592"/>
          </a:xfrm>
          <a:prstGeom prst="rect">
            <a:avLst/>
          </a:prstGeom>
          <a:noFill/>
          <a:ln>
            <a:noFill/>
          </a:ln>
        </p:spPr>
      </p:pic>
      <p:grpSp>
        <p:nvGrpSpPr>
          <p:cNvPr id="115" name="Google Shape;115;p41"/>
          <p:cNvGrpSpPr/>
          <p:nvPr/>
        </p:nvGrpSpPr>
        <p:grpSpPr>
          <a:xfrm>
            <a:off x="0" y="6108192"/>
            <a:ext cx="9144000" cy="749808"/>
            <a:chOff x="0" y="6108192"/>
            <a:chExt cx="9144000" cy="749808"/>
          </a:xfrm>
        </p:grpSpPr>
        <p:sp>
          <p:nvSpPr>
            <p:cNvPr id="116" name="Google Shape;116;p41"/>
            <p:cNvSpPr/>
            <p:nvPr/>
          </p:nvSpPr>
          <p:spPr>
            <a:xfrm>
              <a:off x="0" y="6108192"/>
              <a:ext cx="9144000" cy="320040"/>
            </a:xfrm>
            <a:prstGeom prst="rect">
              <a:avLst/>
            </a:prstGeom>
            <a:solidFill>
              <a:srgbClr val="5758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117" name="Google Shape;117;p41"/>
            <p:cNvSpPr/>
            <p:nvPr/>
          </p:nvSpPr>
          <p:spPr>
            <a:xfrm>
              <a:off x="0" y="6172200"/>
              <a:ext cx="9144000" cy="685800"/>
            </a:xfrm>
            <a:prstGeom prst="rect">
              <a:avLst/>
            </a:prstGeom>
            <a:solidFill>
              <a:srgbClr val="A79E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pic>
        <p:nvPicPr>
          <p:cNvPr descr="Logo_Tag_287_RGB_300 dpi.jpg" id="118" name="Google Shape;118;p41"/>
          <p:cNvPicPr preferRelativeResize="0"/>
          <p:nvPr/>
        </p:nvPicPr>
        <p:blipFill rotWithShape="1">
          <a:blip r:embed="rId2">
            <a:alphaModFix/>
          </a:blip>
          <a:srcRect b="0" l="0" r="0" t="0"/>
          <a:stretch/>
        </p:blipFill>
        <p:spPr>
          <a:xfrm>
            <a:off x="2670048" y="612648"/>
            <a:ext cx="3795240" cy="473659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ird Color Palette" showMasterSp="0">
  <p:cSld name="Baird Color Palette">
    <p:spTree>
      <p:nvGrpSpPr>
        <p:cNvPr id="119" name="Shape 119"/>
        <p:cNvGrpSpPr/>
        <p:nvPr/>
      </p:nvGrpSpPr>
      <p:grpSpPr>
        <a:xfrm>
          <a:off x="0" y="0"/>
          <a:ext cx="0" cy="0"/>
          <a:chOff x="0" y="0"/>
          <a:chExt cx="0" cy="0"/>
        </a:xfrm>
      </p:grpSpPr>
      <p:sp>
        <p:nvSpPr>
          <p:cNvPr id="120" name="Google Shape;120;p42"/>
          <p:cNvSpPr txBox="1"/>
          <p:nvPr/>
        </p:nvSpPr>
        <p:spPr>
          <a:xfrm>
            <a:off x="530352" y="1066800"/>
            <a:ext cx="7010400" cy="533400"/>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Clr>
                <a:srgbClr val="3CB6CE"/>
              </a:buClr>
              <a:buSzPts val="3200"/>
              <a:buFont typeface="Garamond"/>
              <a:buNone/>
            </a:pPr>
            <a:r>
              <a:rPr b="1" i="0" lang="en-US" sz="3200" u="none" cap="none" strike="noStrike">
                <a:solidFill>
                  <a:srgbClr val="3CB6CE"/>
                </a:solidFill>
                <a:latin typeface="Garamond"/>
                <a:ea typeface="Garamond"/>
                <a:cs typeface="Garamond"/>
                <a:sym typeface="Garamond"/>
              </a:rPr>
              <a:t>Baird Color Palette</a:t>
            </a:r>
            <a:endParaRPr b="0" i="0" sz="1400" u="none" cap="none" strike="noStrike">
              <a:solidFill>
                <a:srgbClr val="000000"/>
              </a:solidFill>
              <a:latin typeface="Arial"/>
              <a:ea typeface="Arial"/>
              <a:cs typeface="Arial"/>
              <a:sym typeface="Arial"/>
            </a:endParaRPr>
          </a:p>
        </p:txBody>
      </p:sp>
      <p:sp>
        <p:nvSpPr>
          <p:cNvPr id="121" name="Google Shape;121;p42"/>
          <p:cNvSpPr/>
          <p:nvPr/>
        </p:nvSpPr>
        <p:spPr>
          <a:xfrm>
            <a:off x="581025" y="2046731"/>
            <a:ext cx="1228725" cy="477393"/>
          </a:xfrm>
          <a:prstGeom prst="rect">
            <a:avLst/>
          </a:prstGeom>
          <a:solidFill>
            <a:srgbClr val="3CB6C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R60 G182 B206</a:t>
            </a:r>
            <a:endParaRPr b="0" i="0" sz="1400" u="none" cap="none" strike="noStrike">
              <a:solidFill>
                <a:srgbClr val="000000"/>
              </a:solidFill>
              <a:latin typeface="Arial"/>
              <a:ea typeface="Arial"/>
              <a:cs typeface="Arial"/>
              <a:sym typeface="Arial"/>
            </a:endParaRPr>
          </a:p>
        </p:txBody>
      </p:sp>
      <p:sp>
        <p:nvSpPr>
          <p:cNvPr id="122" name="Google Shape;122;p42"/>
          <p:cNvSpPr txBox="1"/>
          <p:nvPr/>
        </p:nvSpPr>
        <p:spPr>
          <a:xfrm>
            <a:off x="609600"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Accent Colors:</a:t>
            </a:r>
            <a:endParaRPr b="1" i="0" sz="1100" u="none" cap="none" strike="noStrike">
              <a:solidFill>
                <a:schemeClr val="dk1"/>
              </a:solidFill>
              <a:latin typeface="Arial"/>
              <a:ea typeface="Arial"/>
              <a:cs typeface="Arial"/>
              <a:sym typeface="Arial"/>
            </a:endParaRPr>
          </a:p>
        </p:txBody>
      </p:sp>
      <p:cxnSp>
        <p:nvCxnSpPr>
          <p:cNvPr id="123" name="Google Shape;123;p42"/>
          <p:cNvCxnSpPr/>
          <p:nvPr/>
        </p:nvCxnSpPr>
        <p:spPr>
          <a:xfrm>
            <a:off x="4572000" y="2042922"/>
            <a:ext cx="0" cy="2738627"/>
          </a:xfrm>
          <a:prstGeom prst="straightConnector1">
            <a:avLst/>
          </a:prstGeom>
          <a:solidFill>
            <a:srgbClr val="39C2D7"/>
          </a:solidFill>
          <a:ln cap="flat" cmpd="sng" w="12700">
            <a:solidFill>
              <a:srgbClr val="5A5B50"/>
            </a:solidFill>
            <a:prstDash val="solid"/>
            <a:round/>
            <a:headEnd len="sm" w="sm" type="none"/>
            <a:tailEnd len="sm" w="sm" type="none"/>
          </a:ln>
        </p:spPr>
      </p:cxnSp>
      <p:sp>
        <p:nvSpPr>
          <p:cNvPr id="124" name="Google Shape;124;p42"/>
          <p:cNvSpPr/>
          <p:nvPr/>
        </p:nvSpPr>
        <p:spPr>
          <a:xfrm>
            <a:off x="1804987" y="2046731"/>
            <a:ext cx="1228725" cy="477393"/>
          </a:xfrm>
          <a:prstGeom prst="rect">
            <a:avLst/>
          </a:prstGeom>
          <a:solidFill>
            <a:srgbClr val="0068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R0 G104 B144</a:t>
            </a:r>
            <a:endParaRPr b="0" i="0" sz="1400" u="none" cap="none" strike="noStrike">
              <a:solidFill>
                <a:srgbClr val="000000"/>
              </a:solidFill>
              <a:latin typeface="Arial"/>
              <a:ea typeface="Arial"/>
              <a:cs typeface="Arial"/>
              <a:sym typeface="Arial"/>
            </a:endParaRPr>
          </a:p>
        </p:txBody>
      </p:sp>
      <p:sp>
        <p:nvSpPr>
          <p:cNvPr id="125" name="Google Shape;125;p42"/>
          <p:cNvSpPr txBox="1"/>
          <p:nvPr/>
        </p:nvSpPr>
        <p:spPr>
          <a:xfrm>
            <a:off x="1833562"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Dark Colors:</a:t>
            </a:r>
            <a:endParaRPr b="1" i="0" sz="1100" u="none" cap="none" strike="noStrike">
              <a:solidFill>
                <a:schemeClr val="dk1"/>
              </a:solidFill>
              <a:latin typeface="Arial"/>
              <a:ea typeface="Arial"/>
              <a:cs typeface="Arial"/>
              <a:sym typeface="Arial"/>
            </a:endParaRPr>
          </a:p>
        </p:txBody>
      </p:sp>
      <p:sp>
        <p:nvSpPr>
          <p:cNvPr id="126" name="Google Shape;126;p42"/>
          <p:cNvSpPr/>
          <p:nvPr/>
        </p:nvSpPr>
        <p:spPr>
          <a:xfrm>
            <a:off x="3028950" y="2046731"/>
            <a:ext cx="1228725" cy="477393"/>
          </a:xfrm>
          <a:prstGeom prst="rect">
            <a:avLst/>
          </a:prstGeom>
          <a:solidFill>
            <a:srgbClr val="C1E2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R193 G226 B229</a:t>
            </a:r>
            <a:endParaRPr b="0" i="0" sz="1400" u="none" cap="none" strike="noStrike">
              <a:solidFill>
                <a:srgbClr val="000000"/>
              </a:solidFill>
              <a:latin typeface="Arial"/>
              <a:ea typeface="Arial"/>
              <a:cs typeface="Arial"/>
              <a:sym typeface="Arial"/>
            </a:endParaRPr>
          </a:p>
        </p:txBody>
      </p:sp>
      <p:sp>
        <p:nvSpPr>
          <p:cNvPr id="127" name="Google Shape;127;p42"/>
          <p:cNvSpPr txBox="1"/>
          <p:nvPr/>
        </p:nvSpPr>
        <p:spPr>
          <a:xfrm>
            <a:off x="3057525"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Light Colors:</a:t>
            </a:r>
            <a:endParaRPr b="1" i="0" sz="1100" u="none" cap="none" strike="noStrike">
              <a:solidFill>
                <a:schemeClr val="dk1"/>
              </a:solidFill>
              <a:latin typeface="Arial"/>
              <a:ea typeface="Arial"/>
              <a:cs typeface="Arial"/>
              <a:sym typeface="Arial"/>
            </a:endParaRPr>
          </a:p>
        </p:txBody>
      </p:sp>
      <p:sp>
        <p:nvSpPr>
          <p:cNvPr id="128" name="Google Shape;128;p42"/>
          <p:cNvSpPr/>
          <p:nvPr/>
        </p:nvSpPr>
        <p:spPr>
          <a:xfrm>
            <a:off x="581025" y="2572987"/>
            <a:ext cx="1228725" cy="477393"/>
          </a:xfrm>
          <a:prstGeom prst="rect">
            <a:avLst/>
          </a:prstGeom>
          <a:solidFill>
            <a:srgbClr val="007A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R0 G122 B135</a:t>
            </a:r>
            <a:endParaRPr b="0" i="0" sz="1400" u="none" cap="none" strike="noStrike">
              <a:solidFill>
                <a:srgbClr val="000000"/>
              </a:solidFill>
              <a:latin typeface="Arial"/>
              <a:ea typeface="Arial"/>
              <a:cs typeface="Arial"/>
              <a:sym typeface="Arial"/>
            </a:endParaRPr>
          </a:p>
        </p:txBody>
      </p:sp>
      <p:sp>
        <p:nvSpPr>
          <p:cNvPr id="129" name="Google Shape;129;p42"/>
          <p:cNvSpPr/>
          <p:nvPr/>
        </p:nvSpPr>
        <p:spPr>
          <a:xfrm>
            <a:off x="1804987" y="2572987"/>
            <a:ext cx="1228725" cy="477393"/>
          </a:xfrm>
          <a:prstGeom prst="rect">
            <a:avLst/>
          </a:prstGeom>
          <a:solidFill>
            <a:srgbClr val="2250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R34 G80 B95</a:t>
            </a:r>
            <a:endParaRPr b="0" i="0" sz="1400" u="none" cap="none" strike="noStrike">
              <a:solidFill>
                <a:srgbClr val="000000"/>
              </a:solidFill>
              <a:latin typeface="Arial"/>
              <a:ea typeface="Arial"/>
              <a:cs typeface="Arial"/>
              <a:sym typeface="Arial"/>
            </a:endParaRPr>
          </a:p>
        </p:txBody>
      </p:sp>
      <p:sp>
        <p:nvSpPr>
          <p:cNvPr id="130" name="Google Shape;130;p42"/>
          <p:cNvSpPr/>
          <p:nvPr/>
        </p:nvSpPr>
        <p:spPr>
          <a:xfrm>
            <a:off x="3028950" y="2572987"/>
            <a:ext cx="1228725" cy="477393"/>
          </a:xfrm>
          <a:prstGeom prst="rect">
            <a:avLst/>
          </a:prstGeom>
          <a:solidFill>
            <a:srgbClr val="CED5D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R206 G213 B221</a:t>
            </a:r>
            <a:endParaRPr b="0" i="0" sz="1400" u="none" cap="none" strike="noStrike">
              <a:solidFill>
                <a:srgbClr val="000000"/>
              </a:solidFill>
              <a:latin typeface="Arial"/>
              <a:ea typeface="Arial"/>
              <a:cs typeface="Arial"/>
              <a:sym typeface="Arial"/>
            </a:endParaRPr>
          </a:p>
        </p:txBody>
      </p:sp>
      <p:sp>
        <p:nvSpPr>
          <p:cNvPr id="131" name="Google Shape;131;p42"/>
          <p:cNvSpPr/>
          <p:nvPr/>
        </p:nvSpPr>
        <p:spPr>
          <a:xfrm>
            <a:off x="581025" y="3099243"/>
            <a:ext cx="1228725" cy="477393"/>
          </a:xfrm>
          <a:prstGeom prst="rect">
            <a:avLst/>
          </a:prstGeom>
          <a:solidFill>
            <a:srgbClr val="70A48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R112 G164 B137</a:t>
            </a:r>
            <a:endParaRPr b="0" i="0" sz="1400" u="none" cap="none" strike="noStrike">
              <a:solidFill>
                <a:srgbClr val="000000"/>
              </a:solidFill>
              <a:latin typeface="Arial"/>
              <a:ea typeface="Arial"/>
              <a:cs typeface="Arial"/>
              <a:sym typeface="Arial"/>
            </a:endParaRPr>
          </a:p>
        </p:txBody>
      </p:sp>
      <p:sp>
        <p:nvSpPr>
          <p:cNvPr id="132" name="Google Shape;132;p42"/>
          <p:cNvSpPr/>
          <p:nvPr/>
        </p:nvSpPr>
        <p:spPr>
          <a:xfrm>
            <a:off x="1804987" y="3099243"/>
            <a:ext cx="1228725" cy="477393"/>
          </a:xfrm>
          <a:prstGeom prst="rect">
            <a:avLst/>
          </a:prstGeom>
          <a:solidFill>
            <a:srgbClr val="496C6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R73 G108 B96</a:t>
            </a:r>
            <a:endParaRPr b="0" i="0" sz="1400" u="none" cap="none" strike="noStrike">
              <a:solidFill>
                <a:srgbClr val="000000"/>
              </a:solidFill>
              <a:latin typeface="Arial"/>
              <a:ea typeface="Arial"/>
              <a:cs typeface="Arial"/>
              <a:sym typeface="Arial"/>
            </a:endParaRPr>
          </a:p>
        </p:txBody>
      </p:sp>
      <p:sp>
        <p:nvSpPr>
          <p:cNvPr id="133" name="Google Shape;133;p42"/>
          <p:cNvSpPr/>
          <p:nvPr/>
        </p:nvSpPr>
        <p:spPr>
          <a:xfrm>
            <a:off x="3028950" y="3099243"/>
            <a:ext cx="1228725" cy="477393"/>
          </a:xfrm>
          <a:prstGeom prst="rect">
            <a:avLst/>
          </a:prstGeom>
          <a:solidFill>
            <a:srgbClr val="C7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R199 G209 B197</a:t>
            </a:r>
            <a:endParaRPr b="0" i="0" sz="1400" u="none" cap="none" strike="noStrike">
              <a:solidFill>
                <a:srgbClr val="000000"/>
              </a:solidFill>
              <a:latin typeface="Arial"/>
              <a:ea typeface="Arial"/>
              <a:cs typeface="Arial"/>
              <a:sym typeface="Arial"/>
            </a:endParaRPr>
          </a:p>
        </p:txBody>
      </p:sp>
      <p:sp>
        <p:nvSpPr>
          <p:cNvPr id="134" name="Google Shape;134;p42"/>
          <p:cNvSpPr/>
          <p:nvPr/>
        </p:nvSpPr>
        <p:spPr>
          <a:xfrm>
            <a:off x="581025" y="3625499"/>
            <a:ext cx="1228725" cy="477393"/>
          </a:xfrm>
          <a:prstGeom prst="rect">
            <a:avLst/>
          </a:prstGeom>
          <a:solidFill>
            <a:srgbClr val="EAAB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R234 G171 B0</a:t>
            </a:r>
            <a:endParaRPr b="0" i="0" sz="1400" u="none" cap="none" strike="noStrike">
              <a:solidFill>
                <a:srgbClr val="000000"/>
              </a:solidFill>
              <a:latin typeface="Arial"/>
              <a:ea typeface="Arial"/>
              <a:cs typeface="Arial"/>
              <a:sym typeface="Arial"/>
            </a:endParaRPr>
          </a:p>
        </p:txBody>
      </p:sp>
      <p:sp>
        <p:nvSpPr>
          <p:cNvPr id="135" name="Google Shape;135;p42"/>
          <p:cNvSpPr/>
          <p:nvPr/>
        </p:nvSpPr>
        <p:spPr>
          <a:xfrm>
            <a:off x="1804987" y="3625499"/>
            <a:ext cx="1228725" cy="477393"/>
          </a:xfrm>
          <a:prstGeom prst="rect">
            <a:avLst/>
          </a:prstGeom>
          <a:solidFill>
            <a:srgbClr val="BB650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R187 G101 B14</a:t>
            </a:r>
            <a:endParaRPr b="0" i="0" sz="1400" u="none" cap="none" strike="noStrike">
              <a:solidFill>
                <a:srgbClr val="000000"/>
              </a:solidFill>
              <a:latin typeface="Arial"/>
              <a:ea typeface="Arial"/>
              <a:cs typeface="Arial"/>
              <a:sym typeface="Arial"/>
            </a:endParaRPr>
          </a:p>
        </p:txBody>
      </p:sp>
      <p:sp>
        <p:nvSpPr>
          <p:cNvPr id="136" name="Google Shape;136;p42"/>
          <p:cNvSpPr/>
          <p:nvPr/>
        </p:nvSpPr>
        <p:spPr>
          <a:xfrm>
            <a:off x="3028950" y="3625499"/>
            <a:ext cx="1228725" cy="477393"/>
          </a:xfrm>
          <a:prstGeom prst="rect">
            <a:avLst/>
          </a:prstGeom>
          <a:solidFill>
            <a:srgbClr val="F1E3B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R241 G227 B187</a:t>
            </a:r>
            <a:endParaRPr b="0" i="0" sz="1400" u="none" cap="none" strike="noStrike">
              <a:solidFill>
                <a:srgbClr val="000000"/>
              </a:solidFill>
              <a:latin typeface="Arial"/>
              <a:ea typeface="Arial"/>
              <a:cs typeface="Arial"/>
              <a:sym typeface="Arial"/>
            </a:endParaRPr>
          </a:p>
        </p:txBody>
      </p:sp>
      <p:sp>
        <p:nvSpPr>
          <p:cNvPr id="137" name="Google Shape;137;p42"/>
          <p:cNvSpPr/>
          <p:nvPr/>
        </p:nvSpPr>
        <p:spPr>
          <a:xfrm>
            <a:off x="4895850" y="2046731"/>
            <a:ext cx="1228725" cy="477393"/>
          </a:xfrm>
          <a:prstGeom prst="rect">
            <a:avLst/>
          </a:prstGeom>
          <a:solidFill>
            <a:srgbClr val="A79E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R167 G158 B112</a:t>
            </a:r>
            <a:endParaRPr b="0" i="0" sz="1400" u="none" cap="none" strike="noStrike">
              <a:solidFill>
                <a:srgbClr val="000000"/>
              </a:solidFill>
              <a:latin typeface="Arial"/>
              <a:ea typeface="Arial"/>
              <a:cs typeface="Arial"/>
              <a:sym typeface="Arial"/>
            </a:endParaRPr>
          </a:p>
        </p:txBody>
      </p:sp>
      <p:sp>
        <p:nvSpPr>
          <p:cNvPr id="138" name="Google Shape;138;p42"/>
          <p:cNvSpPr txBox="1"/>
          <p:nvPr/>
        </p:nvSpPr>
        <p:spPr>
          <a:xfrm>
            <a:off x="4924425"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Accent Colors:</a:t>
            </a:r>
            <a:endParaRPr b="1" i="0" sz="1100" u="none" cap="none" strike="noStrike">
              <a:solidFill>
                <a:schemeClr val="dk1"/>
              </a:solidFill>
              <a:latin typeface="Arial"/>
              <a:ea typeface="Arial"/>
              <a:cs typeface="Arial"/>
              <a:sym typeface="Arial"/>
            </a:endParaRPr>
          </a:p>
        </p:txBody>
      </p:sp>
      <p:sp>
        <p:nvSpPr>
          <p:cNvPr id="139" name="Google Shape;139;p42"/>
          <p:cNvSpPr/>
          <p:nvPr/>
        </p:nvSpPr>
        <p:spPr>
          <a:xfrm>
            <a:off x="6119812" y="2046731"/>
            <a:ext cx="1228725" cy="477393"/>
          </a:xfrm>
          <a:prstGeom prst="rect">
            <a:avLst/>
          </a:prstGeom>
          <a:solidFill>
            <a:srgbClr val="63524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R99 G82 B69</a:t>
            </a:r>
            <a:endParaRPr b="0" i="0" sz="1400" u="none" cap="none" strike="noStrike">
              <a:solidFill>
                <a:srgbClr val="000000"/>
              </a:solidFill>
              <a:latin typeface="Arial"/>
              <a:ea typeface="Arial"/>
              <a:cs typeface="Arial"/>
              <a:sym typeface="Arial"/>
            </a:endParaRPr>
          </a:p>
        </p:txBody>
      </p:sp>
      <p:sp>
        <p:nvSpPr>
          <p:cNvPr id="140" name="Google Shape;140;p42"/>
          <p:cNvSpPr txBox="1"/>
          <p:nvPr/>
        </p:nvSpPr>
        <p:spPr>
          <a:xfrm>
            <a:off x="6148387"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Dark Colors:</a:t>
            </a:r>
            <a:endParaRPr b="1" i="0" sz="1100" u="none" cap="none" strike="noStrike">
              <a:solidFill>
                <a:schemeClr val="dk1"/>
              </a:solidFill>
              <a:latin typeface="Arial"/>
              <a:ea typeface="Arial"/>
              <a:cs typeface="Arial"/>
              <a:sym typeface="Arial"/>
            </a:endParaRPr>
          </a:p>
        </p:txBody>
      </p:sp>
      <p:sp>
        <p:nvSpPr>
          <p:cNvPr id="141" name="Google Shape;141;p42"/>
          <p:cNvSpPr/>
          <p:nvPr/>
        </p:nvSpPr>
        <p:spPr>
          <a:xfrm>
            <a:off x="7343775" y="2046731"/>
            <a:ext cx="1228725" cy="477393"/>
          </a:xfrm>
          <a:prstGeom prst="rect">
            <a:avLst/>
          </a:prstGeom>
          <a:solidFill>
            <a:srgbClr val="DBCEA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R219 G206 B172</a:t>
            </a:r>
            <a:endParaRPr b="0" i="0" sz="1400" u="none" cap="none" strike="noStrike">
              <a:solidFill>
                <a:srgbClr val="000000"/>
              </a:solidFill>
              <a:latin typeface="Arial"/>
              <a:ea typeface="Arial"/>
              <a:cs typeface="Arial"/>
              <a:sym typeface="Arial"/>
            </a:endParaRPr>
          </a:p>
        </p:txBody>
      </p:sp>
      <p:sp>
        <p:nvSpPr>
          <p:cNvPr id="142" name="Google Shape;142;p42"/>
          <p:cNvSpPr txBox="1"/>
          <p:nvPr/>
        </p:nvSpPr>
        <p:spPr>
          <a:xfrm>
            <a:off x="7372350"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Light Colors:</a:t>
            </a:r>
            <a:endParaRPr b="1" i="0" sz="1100" u="none" cap="none" strike="noStrike">
              <a:solidFill>
                <a:schemeClr val="dk1"/>
              </a:solidFill>
              <a:latin typeface="Arial"/>
              <a:ea typeface="Arial"/>
              <a:cs typeface="Arial"/>
              <a:sym typeface="Arial"/>
            </a:endParaRPr>
          </a:p>
        </p:txBody>
      </p:sp>
      <p:sp>
        <p:nvSpPr>
          <p:cNvPr id="143" name="Google Shape;143;p42"/>
          <p:cNvSpPr/>
          <p:nvPr/>
        </p:nvSpPr>
        <p:spPr>
          <a:xfrm>
            <a:off x="4895850" y="2569812"/>
            <a:ext cx="1228725" cy="477393"/>
          </a:xfrm>
          <a:prstGeom prst="rect">
            <a:avLst/>
          </a:prstGeom>
          <a:solidFill>
            <a:srgbClr val="9832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R152 G50 B34</a:t>
            </a:r>
            <a:endParaRPr b="0" i="0" sz="1400" u="none" cap="none" strike="noStrike">
              <a:solidFill>
                <a:srgbClr val="000000"/>
              </a:solidFill>
              <a:latin typeface="Arial"/>
              <a:ea typeface="Arial"/>
              <a:cs typeface="Arial"/>
              <a:sym typeface="Arial"/>
            </a:endParaRPr>
          </a:p>
        </p:txBody>
      </p:sp>
      <p:sp>
        <p:nvSpPr>
          <p:cNvPr id="144" name="Google Shape;144;p42"/>
          <p:cNvSpPr/>
          <p:nvPr/>
        </p:nvSpPr>
        <p:spPr>
          <a:xfrm>
            <a:off x="6119812" y="2569812"/>
            <a:ext cx="1228725" cy="477393"/>
          </a:xfrm>
          <a:prstGeom prst="rect">
            <a:avLst/>
          </a:prstGeom>
          <a:solidFill>
            <a:srgbClr val="5B2A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R91 G43 B47</a:t>
            </a:r>
            <a:endParaRPr b="0" i="0" sz="1400" u="none" cap="none" strike="noStrike">
              <a:solidFill>
                <a:srgbClr val="000000"/>
              </a:solidFill>
              <a:latin typeface="Arial"/>
              <a:ea typeface="Arial"/>
              <a:cs typeface="Arial"/>
              <a:sym typeface="Arial"/>
            </a:endParaRPr>
          </a:p>
        </p:txBody>
      </p:sp>
      <p:sp>
        <p:nvSpPr>
          <p:cNvPr id="145" name="Google Shape;145;p42"/>
          <p:cNvSpPr/>
          <p:nvPr/>
        </p:nvSpPr>
        <p:spPr>
          <a:xfrm>
            <a:off x="7343775" y="2569812"/>
            <a:ext cx="1228725" cy="477393"/>
          </a:xfrm>
          <a:prstGeom prst="rect">
            <a:avLst/>
          </a:prstGeom>
          <a:solidFill>
            <a:srgbClr val="DBC0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R219 G192 B168</a:t>
            </a:r>
            <a:endParaRPr b="0" i="0" sz="1400" u="none" cap="none" strike="noStrike">
              <a:solidFill>
                <a:srgbClr val="000000"/>
              </a:solidFill>
              <a:latin typeface="Arial"/>
              <a:ea typeface="Arial"/>
              <a:cs typeface="Arial"/>
              <a:sym typeface="Arial"/>
            </a:endParaRPr>
          </a:p>
        </p:txBody>
      </p:sp>
      <p:sp>
        <p:nvSpPr>
          <p:cNvPr id="146" name="Google Shape;146;p42"/>
          <p:cNvSpPr/>
          <p:nvPr/>
        </p:nvSpPr>
        <p:spPr>
          <a:xfrm>
            <a:off x="4895850" y="3092893"/>
            <a:ext cx="1228725" cy="477393"/>
          </a:xfrm>
          <a:prstGeom prst="rect">
            <a:avLst/>
          </a:prstGeom>
          <a:solidFill>
            <a:srgbClr val="9100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R145 G0 B75</a:t>
            </a:r>
            <a:endParaRPr b="0" i="0" sz="1400" u="none" cap="none" strike="noStrike">
              <a:solidFill>
                <a:srgbClr val="000000"/>
              </a:solidFill>
              <a:latin typeface="Arial"/>
              <a:ea typeface="Arial"/>
              <a:cs typeface="Arial"/>
              <a:sym typeface="Arial"/>
            </a:endParaRPr>
          </a:p>
        </p:txBody>
      </p:sp>
      <p:sp>
        <p:nvSpPr>
          <p:cNvPr id="147" name="Google Shape;147;p42"/>
          <p:cNvSpPr/>
          <p:nvPr/>
        </p:nvSpPr>
        <p:spPr>
          <a:xfrm>
            <a:off x="6119812" y="3092893"/>
            <a:ext cx="1228725" cy="477393"/>
          </a:xfrm>
          <a:prstGeom prst="rect">
            <a:avLst/>
          </a:prstGeom>
          <a:solidFill>
            <a:srgbClr val="6A1A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R106 G26 B65</a:t>
            </a:r>
            <a:endParaRPr b="0" i="0" sz="1400" u="none" cap="none" strike="noStrike">
              <a:solidFill>
                <a:srgbClr val="000000"/>
              </a:solidFill>
              <a:latin typeface="Arial"/>
              <a:ea typeface="Arial"/>
              <a:cs typeface="Arial"/>
              <a:sym typeface="Arial"/>
            </a:endParaRPr>
          </a:p>
        </p:txBody>
      </p:sp>
      <p:sp>
        <p:nvSpPr>
          <p:cNvPr id="148" name="Google Shape;148;p42"/>
          <p:cNvSpPr/>
          <p:nvPr/>
        </p:nvSpPr>
        <p:spPr>
          <a:xfrm>
            <a:off x="7343775" y="3092893"/>
            <a:ext cx="1228725" cy="477393"/>
          </a:xfrm>
          <a:prstGeom prst="rect">
            <a:avLst/>
          </a:prstGeom>
          <a:solidFill>
            <a:srgbClr val="E9DDD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R233 G221 B215</a:t>
            </a:r>
            <a:endParaRPr b="0" i="0" sz="1400" u="none" cap="none" strike="noStrike">
              <a:solidFill>
                <a:srgbClr val="000000"/>
              </a:solidFill>
              <a:latin typeface="Arial"/>
              <a:ea typeface="Arial"/>
              <a:cs typeface="Arial"/>
              <a:sym typeface="Arial"/>
            </a:endParaRPr>
          </a:p>
        </p:txBody>
      </p:sp>
      <p:sp>
        <p:nvSpPr>
          <p:cNvPr id="149" name="Google Shape;149;p42"/>
          <p:cNvSpPr/>
          <p:nvPr/>
        </p:nvSpPr>
        <p:spPr>
          <a:xfrm>
            <a:off x="4895850" y="3615974"/>
            <a:ext cx="1228725" cy="477393"/>
          </a:xfrm>
          <a:prstGeom prst="rect">
            <a:avLst/>
          </a:prstGeom>
          <a:solidFill>
            <a:srgbClr val="77216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R119 G33 B111</a:t>
            </a:r>
            <a:endParaRPr b="0" i="0" sz="1400" u="none" cap="none" strike="noStrike">
              <a:solidFill>
                <a:srgbClr val="000000"/>
              </a:solidFill>
              <a:latin typeface="Arial"/>
              <a:ea typeface="Arial"/>
              <a:cs typeface="Arial"/>
              <a:sym typeface="Arial"/>
            </a:endParaRPr>
          </a:p>
        </p:txBody>
      </p:sp>
      <p:sp>
        <p:nvSpPr>
          <p:cNvPr id="150" name="Google Shape;150;p42"/>
          <p:cNvSpPr/>
          <p:nvPr/>
        </p:nvSpPr>
        <p:spPr>
          <a:xfrm>
            <a:off x="6119812" y="3615974"/>
            <a:ext cx="1228725" cy="477393"/>
          </a:xfrm>
          <a:prstGeom prst="rect">
            <a:avLst/>
          </a:prstGeom>
          <a:solidFill>
            <a:srgbClr val="532E6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R83 G46 B96</a:t>
            </a:r>
            <a:endParaRPr b="0" i="0" sz="1400" u="none" cap="none" strike="noStrike">
              <a:solidFill>
                <a:srgbClr val="000000"/>
              </a:solidFill>
              <a:latin typeface="Arial"/>
              <a:ea typeface="Arial"/>
              <a:cs typeface="Arial"/>
              <a:sym typeface="Arial"/>
            </a:endParaRPr>
          </a:p>
        </p:txBody>
      </p:sp>
      <p:sp>
        <p:nvSpPr>
          <p:cNvPr id="151" name="Google Shape;151;p42"/>
          <p:cNvSpPr/>
          <p:nvPr/>
        </p:nvSpPr>
        <p:spPr>
          <a:xfrm>
            <a:off x="7343775" y="3615974"/>
            <a:ext cx="1228725" cy="477393"/>
          </a:xfrm>
          <a:prstGeom prst="rect">
            <a:avLst/>
          </a:prstGeom>
          <a:solidFill>
            <a:srgbClr val="DDC7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R221 G199 B223</a:t>
            </a:r>
            <a:endParaRPr b="0" i="0" sz="1400" u="none" cap="none" strike="noStrike">
              <a:solidFill>
                <a:srgbClr val="000000"/>
              </a:solidFill>
              <a:latin typeface="Arial"/>
              <a:ea typeface="Arial"/>
              <a:cs typeface="Arial"/>
              <a:sym typeface="Arial"/>
            </a:endParaRPr>
          </a:p>
        </p:txBody>
      </p:sp>
      <p:sp>
        <p:nvSpPr>
          <p:cNvPr id="152" name="Google Shape;152;p42"/>
          <p:cNvSpPr/>
          <p:nvPr/>
        </p:nvSpPr>
        <p:spPr>
          <a:xfrm>
            <a:off x="581025" y="4151756"/>
            <a:ext cx="1228725" cy="477393"/>
          </a:xfrm>
          <a:prstGeom prst="rect">
            <a:avLst/>
          </a:prstGeom>
          <a:solidFill>
            <a:srgbClr val="DD48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R221 G72 B20</a:t>
            </a:r>
            <a:endParaRPr b="0" i="0" sz="1400" u="none" cap="none" strike="noStrike">
              <a:solidFill>
                <a:srgbClr val="000000"/>
              </a:solidFill>
              <a:latin typeface="Arial"/>
              <a:ea typeface="Arial"/>
              <a:cs typeface="Arial"/>
              <a:sym typeface="Arial"/>
            </a:endParaRPr>
          </a:p>
        </p:txBody>
      </p:sp>
      <p:sp>
        <p:nvSpPr>
          <p:cNvPr id="153" name="Google Shape;153;p42"/>
          <p:cNvSpPr/>
          <p:nvPr/>
        </p:nvSpPr>
        <p:spPr>
          <a:xfrm>
            <a:off x="1804987" y="4151756"/>
            <a:ext cx="1228725" cy="477393"/>
          </a:xfrm>
          <a:prstGeom prst="rect">
            <a:avLst/>
          </a:prstGeom>
          <a:solidFill>
            <a:srgbClr val="8338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R131 G56 B32</a:t>
            </a:r>
            <a:endParaRPr b="0" i="0" sz="1400" u="none" cap="none" strike="noStrike">
              <a:solidFill>
                <a:srgbClr val="000000"/>
              </a:solidFill>
              <a:latin typeface="Arial"/>
              <a:ea typeface="Arial"/>
              <a:cs typeface="Arial"/>
              <a:sym typeface="Arial"/>
            </a:endParaRPr>
          </a:p>
        </p:txBody>
      </p:sp>
      <p:sp>
        <p:nvSpPr>
          <p:cNvPr id="154" name="Google Shape;154;p42"/>
          <p:cNvSpPr/>
          <p:nvPr/>
        </p:nvSpPr>
        <p:spPr>
          <a:xfrm>
            <a:off x="3028950" y="4151756"/>
            <a:ext cx="1228725" cy="477393"/>
          </a:xfrm>
          <a:prstGeom prst="rect">
            <a:avLst/>
          </a:prstGeom>
          <a:solidFill>
            <a:srgbClr val="EBE8B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R235 G232 B177</a:t>
            </a:r>
            <a:endParaRPr b="0" i="0" sz="1400" u="none" cap="none" strike="noStrike">
              <a:solidFill>
                <a:srgbClr val="000000"/>
              </a:solidFill>
              <a:latin typeface="Arial"/>
              <a:ea typeface="Arial"/>
              <a:cs typeface="Arial"/>
              <a:sym typeface="Arial"/>
            </a:endParaRPr>
          </a:p>
        </p:txBody>
      </p:sp>
      <p:sp>
        <p:nvSpPr>
          <p:cNvPr id="155" name="Google Shape;155;p42"/>
          <p:cNvSpPr/>
          <p:nvPr/>
        </p:nvSpPr>
        <p:spPr>
          <a:xfrm>
            <a:off x="581025" y="5028056"/>
            <a:ext cx="1228725" cy="477393"/>
          </a:xfrm>
          <a:prstGeom prst="rect">
            <a:avLst/>
          </a:prstGeom>
          <a:solidFill>
            <a:srgbClr val="D5D2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R213 G210 B202</a:t>
            </a:r>
            <a:endParaRPr b="0" i="0" sz="1400" u="none" cap="none" strike="noStrike">
              <a:solidFill>
                <a:srgbClr val="000000"/>
              </a:solidFill>
              <a:latin typeface="Arial"/>
              <a:ea typeface="Arial"/>
              <a:cs typeface="Arial"/>
              <a:sym typeface="Arial"/>
            </a:endParaRPr>
          </a:p>
        </p:txBody>
      </p:sp>
      <p:sp>
        <p:nvSpPr>
          <p:cNvPr id="156" name="Google Shape;156;p42"/>
          <p:cNvSpPr txBox="1"/>
          <p:nvPr/>
        </p:nvSpPr>
        <p:spPr>
          <a:xfrm>
            <a:off x="609600" y="4810125"/>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Neutral Colors:</a:t>
            </a:r>
            <a:endParaRPr b="1" i="0" sz="1100" u="none" cap="none" strike="noStrike">
              <a:solidFill>
                <a:schemeClr val="dk1"/>
              </a:solidFill>
              <a:latin typeface="Arial"/>
              <a:ea typeface="Arial"/>
              <a:cs typeface="Arial"/>
              <a:sym typeface="Arial"/>
            </a:endParaRPr>
          </a:p>
        </p:txBody>
      </p:sp>
      <p:sp>
        <p:nvSpPr>
          <p:cNvPr id="157" name="Google Shape;157;p42"/>
          <p:cNvSpPr/>
          <p:nvPr/>
        </p:nvSpPr>
        <p:spPr>
          <a:xfrm>
            <a:off x="1804987" y="5028056"/>
            <a:ext cx="1228725" cy="477393"/>
          </a:xfrm>
          <a:prstGeom prst="rect">
            <a:avLst/>
          </a:prstGeom>
          <a:solidFill>
            <a:srgbClr val="8B817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R139 G129 B120</a:t>
            </a:r>
            <a:endParaRPr b="0" i="0" sz="1400" u="none" cap="none" strike="noStrike">
              <a:solidFill>
                <a:srgbClr val="000000"/>
              </a:solidFill>
              <a:latin typeface="Arial"/>
              <a:ea typeface="Arial"/>
              <a:cs typeface="Arial"/>
              <a:sym typeface="Arial"/>
            </a:endParaRPr>
          </a:p>
        </p:txBody>
      </p:sp>
      <p:sp>
        <p:nvSpPr>
          <p:cNvPr id="158" name="Google Shape;158;p42"/>
          <p:cNvSpPr/>
          <p:nvPr/>
        </p:nvSpPr>
        <p:spPr>
          <a:xfrm>
            <a:off x="3028950" y="5028056"/>
            <a:ext cx="1228725" cy="477393"/>
          </a:xfrm>
          <a:prstGeom prst="rect">
            <a:avLst/>
          </a:prstGeom>
          <a:solidFill>
            <a:srgbClr val="82786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R130 G120 B111</a:t>
            </a:r>
            <a:endParaRPr b="0" i="0" sz="1400" u="none" cap="none" strike="noStrike">
              <a:solidFill>
                <a:srgbClr val="000000"/>
              </a:solidFill>
              <a:latin typeface="Arial"/>
              <a:ea typeface="Arial"/>
              <a:cs typeface="Arial"/>
              <a:sym typeface="Arial"/>
            </a:endParaRPr>
          </a:p>
        </p:txBody>
      </p:sp>
      <p:sp>
        <p:nvSpPr>
          <p:cNvPr id="159" name="Google Shape;159;p42"/>
          <p:cNvSpPr/>
          <p:nvPr/>
        </p:nvSpPr>
        <p:spPr>
          <a:xfrm>
            <a:off x="581025" y="5561456"/>
            <a:ext cx="1228725" cy="477393"/>
          </a:xfrm>
          <a:prstGeom prst="rect">
            <a:avLst/>
          </a:prstGeom>
          <a:solidFill>
            <a:srgbClr val="ADAF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R173 G175 B175</a:t>
            </a:r>
            <a:endParaRPr b="0" i="0" sz="1400" u="none" cap="none" strike="noStrike">
              <a:solidFill>
                <a:srgbClr val="000000"/>
              </a:solidFill>
              <a:latin typeface="Arial"/>
              <a:ea typeface="Arial"/>
              <a:cs typeface="Arial"/>
              <a:sym typeface="Arial"/>
            </a:endParaRPr>
          </a:p>
        </p:txBody>
      </p:sp>
      <p:sp>
        <p:nvSpPr>
          <p:cNvPr id="160" name="Google Shape;160;p42"/>
          <p:cNvSpPr/>
          <p:nvPr/>
        </p:nvSpPr>
        <p:spPr>
          <a:xfrm>
            <a:off x="1804987" y="5561456"/>
            <a:ext cx="1228725" cy="477393"/>
          </a:xfrm>
          <a:prstGeom prst="rect">
            <a:avLst/>
          </a:prstGeom>
          <a:solidFill>
            <a:srgbClr val="9A9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R154 G155 B156</a:t>
            </a:r>
            <a:endParaRPr b="0" i="0" sz="1400" u="none" cap="none" strike="noStrike">
              <a:solidFill>
                <a:srgbClr val="000000"/>
              </a:solidFill>
              <a:latin typeface="Arial"/>
              <a:ea typeface="Arial"/>
              <a:cs typeface="Arial"/>
              <a:sym typeface="Arial"/>
            </a:endParaRPr>
          </a:p>
        </p:txBody>
      </p:sp>
      <p:sp>
        <p:nvSpPr>
          <p:cNvPr id="161" name="Google Shape;161;p42"/>
          <p:cNvSpPr/>
          <p:nvPr/>
        </p:nvSpPr>
        <p:spPr>
          <a:xfrm>
            <a:off x="3028950" y="5561456"/>
            <a:ext cx="1228725" cy="477393"/>
          </a:xfrm>
          <a:prstGeom prst="rect">
            <a:avLst/>
          </a:prstGeom>
          <a:solidFill>
            <a:srgbClr val="3537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R53 G55 B53</a:t>
            </a:r>
            <a:endParaRPr b="0" i="0" sz="1400" u="none" cap="none" strike="noStrike">
              <a:solidFill>
                <a:srgbClr val="000000"/>
              </a:solidFill>
              <a:latin typeface="Arial"/>
              <a:ea typeface="Arial"/>
              <a:cs typeface="Arial"/>
              <a:sym typeface="Arial"/>
            </a:endParaRPr>
          </a:p>
        </p:txBody>
      </p:sp>
      <p:sp>
        <p:nvSpPr>
          <p:cNvPr id="162" name="Google Shape;162;p42"/>
          <p:cNvSpPr/>
          <p:nvPr/>
        </p:nvSpPr>
        <p:spPr>
          <a:xfrm>
            <a:off x="1804987" y="6094856"/>
            <a:ext cx="1228725" cy="477393"/>
          </a:xfrm>
          <a:prstGeom prst="rect">
            <a:avLst/>
          </a:prstGeom>
          <a:solidFill>
            <a:srgbClr val="C6C8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R198 G200 B202</a:t>
            </a:r>
            <a:endParaRPr b="0" i="0" sz="1400" u="none" cap="none" strike="noStrike">
              <a:solidFill>
                <a:srgbClr val="000000"/>
              </a:solidFill>
              <a:latin typeface="Arial"/>
              <a:ea typeface="Arial"/>
              <a:cs typeface="Arial"/>
              <a:sym typeface="Arial"/>
            </a:endParaRPr>
          </a:p>
        </p:txBody>
      </p:sp>
      <p:sp>
        <p:nvSpPr>
          <p:cNvPr id="163" name="Google Shape;163;p42"/>
          <p:cNvSpPr/>
          <p:nvPr/>
        </p:nvSpPr>
        <p:spPr>
          <a:xfrm>
            <a:off x="3028950" y="6094856"/>
            <a:ext cx="1228725" cy="477393"/>
          </a:xfrm>
          <a:prstGeom prst="rect">
            <a:avLst/>
          </a:prstGeom>
          <a:solidFill>
            <a:srgbClr val="93959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R147 G149 B152</a:t>
            </a:r>
            <a:endParaRPr b="0" i="0" sz="1400" u="none" cap="none" strike="noStrike">
              <a:solidFill>
                <a:srgbClr val="000000"/>
              </a:solidFill>
              <a:latin typeface="Arial"/>
              <a:ea typeface="Arial"/>
              <a:cs typeface="Arial"/>
              <a:sym typeface="Arial"/>
            </a:endParaRPr>
          </a:p>
        </p:txBody>
      </p:sp>
      <p:sp>
        <p:nvSpPr>
          <p:cNvPr id="164" name="Google Shape;164;p42"/>
          <p:cNvSpPr/>
          <p:nvPr/>
        </p:nvSpPr>
        <p:spPr>
          <a:xfrm>
            <a:off x="4257675" y="5561456"/>
            <a:ext cx="1228725" cy="477393"/>
          </a:xfrm>
          <a:prstGeom prst="rect">
            <a:avLst/>
          </a:prstGeom>
          <a:solidFill>
            <a:srgbClr val="5758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R87 G88 B79</a:t>
            </a:r>
            <a:endParaRPr b="0" i="0" sz="1400" u="none" cap="none" strike="noStrike">
              <a:solidFill>
                <a:srgbClr val="000000"/>
              </a:solidFill>
              <a:latin typeface="Arial"/>
              <a:ea typeface="Arial"/>
              <a:cs typeface="Arial"/>
              <a:sym typeface="Arial"/>
            </a:endParaRPr>
          </a:p>
        </p:txBody>
      </p:sp>
      <p:sp>
        <p:nvSpPr>
          <p:cNvPr id="165" name="Google Shape;165;p42"/>
          <p:cNvSpPr/>
          <p:nvPr/>
        </p:nvSpPr>
        <p:spPr>
          <a:xfrm>
            <a:off x="4257675" y="6094856"/>
            <a:ext cx="1228725" cy="477393"/>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R99 G100 B102</a:t>
            </a:r>
            <a:endParaRPr b="0" i="0" sz="1400" u="none" cap="none" strike="noStrike">
              <a:solidFill>
                <a:srgbClr val="000000"/>
              </a:solidFill>
              <a:latin typeface="Arial"/>
              <a:ea typeface="Arial"/>
              <a:cs typeface="Arial"/>
              <a:sym typeface="Arial"/>
            </a:endParaRPr>
          </a:p>
        </p:txBody>
      </p:sp>
      <p:sp>
        <p:nvSpPr>
          <p:cNvPr id="166" name="Google Shape;166;p42"/>
          <p:cNvSpPr/>
          <p:nvPr/>
        </p:nvSpPr>
        <p:spPr>
          <a:xfrm>
            <a:off x="5486400" y="6094856"/>
            <a:ext cx="1228725" cy="477393"/>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R0 G0 B0</a:t>
            </a:r>
            <a:endParaRPr b="0" i="0" sz="1400" u="none" cap="none" strike="noStrike">
              <a:solidFill>
                <a:srgbClr val="000000"/>
              </a:solidFill>
              <a:latin typeface="Arial"/>
              <a:ea typeface="Arial"/>
              <a:cs typeface="Arial"/>
              <a:sym typeface="Arial"/>
            </a:endParaRPr>
          </a:p>
        </p:txBody>
      </p:sp>
      <p:sp>
        <p:nvSpPr>
          <p:cNvPr id="167" name="Google Shape;167;p42"/>
          <p:cNvSpPr/>
          <p:nvPr/>
        </p:nvSpPr>
        <p:spPr>
          <a:xfrm>
            <a:off x="581025" y="6094856"/>
            <a:ext cx="1228725" cy="477393"/>
          </a:xfrm>
          <a:prstGeom prst="rect">
            <a:avLst/>
          </a:prstGeom>
          <a:solidFill>
            <a:srgbClr val="FFFFFF"/>
          </a:solid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R255 G255 B255</a:t>
            </a:r>
            <a:endParaRPr b="0" i="0" sz="1400" u="none" cap="none" strike="noStrike">
              <a:solidFill>
                <a:srgbClr val="000000"/>
              </a:solidFill>
              <a:latin typeface="Arial"/>
              <a:ea typeface="Arial"/>
              <a:cs typeface="Arial"/>
              <a:sym typeface="Arial"/>
            </a:endParaRPr>
          </a:p>
        </p:txBody>
      </p:sp>
      <p:sp>
        <p:nvSpPr>
          <p:cNvPr id="168" name="Google Shape;168;p42"/>
          <p:cNvSpPr txBox="1"/>
          <p:nvPr/>
        </p:nvSpPr>
        <p:spPr>
          <a:xfrm>
            <a:off x="530352" y="1066800"/>
            <a:ext cx="7010400" cy="533400"/>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Clr>
                <a:srgbClr val="3CB6CE"/>
              </a:buClr>
              <a:buSzPts val="3200"/>
              <a:buFont typeface="Garamond"/>
              <a:buNone/>
            </a:pPr>
            <a:r>
              <a:rPr b="1" i="0" lang="en-US" sz="3200" u="none" cap="none" strike="noStrike">
                <a:solidFill>
                  <a:srgbClr val="3CB6CE"/>
                </a:solidFill>
                <a:latin typeface="Garamond"/>
                <a:ea typeface="Garamond"/>
                <a:cs typeface="Garamond"/>
                <a:sym typeface="Garamond"/>
              </a:rPr>
              <a:t>Baird Color Palette</a:t>
            </a:r>
            <a:endParaRPr b="0" i="0" sz="1400" u="none" cap="none" strike="noStrike">
              <a:solidFill>
                <a:srgbClr val="000000"/>
              </a:solidFill>
              <a:latin typeface="Arial"/>
              <a:ea typeface="Arial"/>
              <a:cs typeface="Arial"/>
              <a:sym typeface="Arial"/>
            </a:endParaRPr>
          </a:p>
        </p:txBody>
      </p:sp>
      <p:sp>
        <p:nvSpPr>
          <p:cNvPr id="169" name="Google Shape;169;p42"/>
          <p:cNvSpPr/>
          <p:nvPr/>
        </p:nvSpPr>
        <p:spPr>
          <a:xfrm>
            <a:off x="581025" y="2046731"/>
            <a:ext cx="1228725" cy="477393"/>
          </a:xfrm>
          <a:prstGeom prst="rect">
            <a:avLst/>
          </a:prstGeom>
          <a:solidFill>
            <a:srgbClr val="3CB6C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R60 G182 B206</a:t>
            </a:r>
            <a:endParaRPr b="0" i="0" sz="1400" u="none" cap="none" strike="noStrike">
              <a:solidFill>
                <a:srgbClr val="000000"/>
              </a:solidFill>
              <a:latin typeface="Arial"/>
              <a:ea typeface="Arial"/>
              <a:cs typeface="Arial"/>
              <a:sym typeface="Arial"/>
            </a:endParaRPr>
          </a:p>
        </p:txBody>
      </p:sp>
      <p:sp>
        <p:nvSpPr>
          <p:cNvPr id="170" name="Google Shape;170;p42"/>
          <p:cNvSpPr txBox="1"/>
          <p:nvPr/>
        </p:nvSpPr>
        <p:spPr>
          <a:xfrm>
            <a:off x="609600"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Accent Colors:</a:t>
            </a:r>
            <a:endParaRPr b="1" i="0" sz="1100" u="none" cap="none" strike="noStrike">
              <a:solidFill>
                <a:schemeClr val="dk1"/>
              </a:solidFill>
              <a:latin typeface="Arial"/>
              <a:ea typeface="Arial"/>
              <a:cs typeface="Arial"/>
              <a:sym typeface="Arial"/>
            </a:endParaRPr>
          </a:p>
        </p:txBody>
      </p:sp>
      <p:cxnSp>
        <p:nvCxnSpPr>
          <p:cNvPr id="171" name="Google Shape;171;p42"/>
          <p:cNvCxnSpPr/>
          <p:nvPr/>
        </p:nvCxnSpPr>
        <p:spPr>
          <a:xfrm>
            <a:off x="4572000" y="2042922"/>
            <a:ext cx="0" cy="2738627"/>
          </a:xfrm>
          <a:prstGeom prst="straightConnector1">
            <a:avLst/>
          </a:prstGeom>
          <a:solidFill>
            <a:srgbClr val="39C2D7"/>
          </a:solidFill>
          <a:ln cap="flat" cmpd="sng" w="12700">
            <a:solidFill>
              <a:srgbClr val="5A5B50"/>
            </a:solidFill>
            <a:prstDash val="solid"/>
            <a:round/>
            <a:headEnd len="sm" w="sm" type="none"/>
            <a:tailEnd len="sm" w="sm" type="none"/>
          </a:ln>
        </p:spPr>
      </p:cxnSp>
      <p:sp>
        <p:nvSpPr>
          <p:cNvPr id="172" name="Google Shape;172;p42"/>
          <p:cNvSpPr/>
          <p:nvPr/>
        </p:nvSpPr>
        <p:spPr>
          <a:xfrm>
            <a:off x="1804987" y="2046731"/>
            <a:ext cx="1228725" cy="477393"/>
          </a:xfrm>
          <a:prstGeom prst="rect">
            <a:avLst/>
          </a:prstGeom>
          <a:solidFill>
            <a:srgbClr val="0068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R0 G104 B144</a:t>
            </a:r>
            <a:endParaRPr b="0" i="0" sz="1400" u="none" cap="none" strike="noStrike">
              <a:solidFill>
                <a:srgbClr val="000000"/>
              </a:solidFill>
              <a:latin typeface="Arial"/>
              <a:ea typeface="Arial"/>
              <a:cs typeface="Arial"/>
              <a:sym typeface="Arial"/>
            </a:endParaRPr>
          </a:p>
        </p:txBody>
      </p:sp>
      <p:sp>
        <p:nvSpPr>
          <p:cNvPr id="173" name="Google Shape;173;p42"/>
          <p:cNvSpPr txBox="1"/>
          <p:nvPr/>
        </p:nvSpPr>
        <p:spPr>
          <a:xfrm>
            <a:off x="1833562"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Dark Colors:</a:t>
            </a:r>
            <a:endParaRPr b="1" i="0" sz="1100" u="none" cap="none" strike="noStrike">
              <a:solidFill>
                <a:schemeClr val="dk1"/>
              </a:solidFill>
              <a:latin typeface="Arial"/>
              <a:ea typeface="Arial"/>
              <a:cs typeface="Arial"/>
              <a:sym typeface="Arial"/>
            </a:endParaRPr>
          </a:p>
        </p:txBody>
      </p:sp>
      <p:sp>
        <p:nvSpPr>
          <p:cNvPr id="174" name="Google Shape;174;p42"/>
          <p:cNvSpPr/>
          <p:nvPr/>
        </p:nvSpPr>
        <p:spPr>
          <a:xfrm>
            <a:off x="3028950" y="2046731"/>
            <a:ext cx="1228725" cy="477393"/>
          </a:xfrm>
          <a:prstGeom prst="rect">
            <a:avLst/>
          </a:prstGeom>
          <a:solidFill>
            <a:srgbClr val="C1E2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R193 G226 B229</a:t>
            </a:r>
            <a:endParaRPr b="0" i="0" sz="1400" u="none" cap="none" strike="noStrike">
              <a:solidFill>
                <a:srgbClr val="000000"/>
              </a:solidFill>
              <a:latin typeface="Arial"/>
              <a:ea typeface="Arial"/>
              <a:cs typeface="Arial"/>
              <a:sym typeface="Arial"/>
            </a:endParaRPr>
          </a:p>
        </p:txBody>
      </p:sp>
      <p:sp>
        <p:nvSpPr>
          <p:cNvPr id="175" name="Google Shape;175;p42"/>
          <p:cNvSpPr txBox="1"/>
          <p:nvPr/>
        </p:nvSpPr>
        <p:spPr>
          <a:xfrm>
            <a:off x="3057525"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Light Colors:</a:t>
            </a:r>
            <a:endParaRPr b="1" i="0" sz="1100" u="none" cap="none" strike="noStrike">
              <a:solidFill>
                <a:schemeClr val="dk1"/>
              </a:solidFill>
              <a:latin typeface="Arial"/>
              <a:ea typeface="Arial"/>
              <a:cs typeface="Arial"/>
              <a:sym typeface="Arial"/>
            </a:endParaRPr>
          </a:p>
        </p:txBody>
      </p:sp>
      <p:sp>
        <p:nvSpPr>
          <p:cNvPr id="176" name="Google Shape;176;p42"/>
          <p:cNvSpPr/>
          <p:nvPr/>
        </p:nvSpPr>
        <p:spPr>
          <a:xfrm>
            <a:off x="581025" y="2572987"/>
            <a:ext cx="1228725" cy="477393"/>
          </a:xfrm>
          <a:prstGeom prst="rect">
            <a:avLst/>
          </a:prstGeom>
          <a:solidFill>
            <a:srgbClr val="007A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R0 G122 B135</a:t>
            </a:r>
            <a:endParaRPr b="0" i="0" sz="1400" u="none" cap="none" strike="noStrike">
              <a:solidFill>
                <a:srgbClr val="000000"/>
              </a:solidFill>
              <a:latin typeface="Arial"/>
              <a:ea typeface="Arial"/>
              <a:cs typeface="Arial"/>
              <a:sym typeface="Arial"/>
            </a:endParaRPr>
          </a:p>
        </p:txBody>
      </p:sp>
      <p:sp>
        <p:nvSpPr>
          <p:cNvPr id="177" name="Google Shape;177;p42"/>
          <p:cNvSpPr/>
          <p:nvPr/>
        </p:nvSpPr>
        <p:spPr>
          <a:xfrm>
            <a:off x="1804987" y="2572987"/>
            <a:ext cx="1228725" cy="477393"/>
          </a:xfrm>
          <a:prstGeom prst="rect">
            <a:avLst/>
          </a:prstGeom>
          <a:solidFill>
            <a:srgbClr val="2250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R34 G80 B95</a:t>
            </a:r>
            <a:endParaRPr b="0" i="0" sz="1400" u="none" cap="none" strike="noStrike">
              <a:solidFill>
                <a:srgbClr val="000000"/>
              </a:solidFill>
              <a:latin typeface="Arial"/>
              <a:ea typeface="Arial"/>
              <a:cs typeface="Arial"/>
              <a:sym typeface="Arial"/>
            </a:endParaRPr>
          </a:p>
        </p:txBody>
      </p:sp>
      <p:sp>
        <p:nvSpPr>
          <p:cNvPr id="178" name="Google Shape;178;p42"/>
          <p:cNvSpPr/>
          <p:nvPr/>
        </p:nvSpPr>
        <p:spPr>
          <a:xfrm>
            <a:off x="3028950" y="2572987"/>
            <a:ext cx="1228725" cy="477393"/>
          </a:xfrm>
          <a:prstGeom prst="rect">
            <a:avLst/>
          </a:prstGeom>
          <a:solidFill>
            <a:srgbClr val="CED5D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R206 G213 B221</a:t>
            </a:r>
            <a:endParaRPr b="0" i="0" sz="1400" u="none" cap="none" strike="noStrike">
              <a:solidFill>
                <a:srgbClr val="000000"/>
              </a:solidFill>
              <a:latin typeface="Arial"/>
              <a:ea typeface="Arial"/>
              <a:cs typeface="Arial"/>
              <a:sym typeface="Arial"/>
            </a:endParaRPr>
          </a:p>
        </p:txBody>
      </p:sp>
      <p:sp>
        <p:nvSpPr>
          <p:cNvPr id="179" name="Google Shape;179;p42"/>
          <p:cNvSpPr/>
          <p:nvPr/>
        </p:nvSpPr>
        <p:spPr>
          <a:xfrm>
            <a:off x="581025" y="3099243"/>
            <a:ext cx="1228725" cy="477393"/>
          </a:xfrm>
          <a:prstGeom prst="rect">
            <a:avLst/>
          </a:prstGeom>
          <a:solidFill>
            <a:srgbClr val="70A48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R112 G164 B137</a:t>
            </a:r>
            <a:endParaRPr b="0" i="0" sz="1400" u="none" cap="none" strike="noStrike">
              <a:solidFill>
                <a:srgbClr val="000000"/>
              </a:solidFill>
              <a:latin typeface="Arial"/>
              <a:ea typeface="Arial"/>
              <a:cs typeface="Arial"/>
              <a:sym typeface="Arial"/>
            </a:endParaRPr>
          </a:p>
        </p:txBody>
      </p:sp>
      <p:sp>
        <p:nvSpPr>
          <p:cNvPr id="180" name="Google Shape;180;p42"/>
          <p:cNvSpPr/>
          <p:nvPr/>
        </p:nvSpPr>
        <p:spPr>
          <a:xfrm>
            <a:off x="1804987" y="3099243"/>
            <a:ext cx="1228725" cy="477393"/>
          </a:xfrm>
          <a:prstGeom prst="rect">
            <a:avLst/>
          </a:prstGeom>
          <a:solidFill>
            <a:srgbClr val="496C6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R73 G108 B96</a:t>
            </a:r>
            <a:endParaRPr b="0" i="0" sz="1400" u="none" cap="none" strike="noStrike">
              <a:solidFill>
                <a:srgbClr val="000000"/>
              </a:solidFill>
              <a:latin typeface="Arial"/>
              <a:ea typeface="Arial"/>
              <a:cs typeface="Arial"/>
              <a:sym typeface="Arial"/>
            </a:endParaRPr>
          </a:p>
        </p:txBody>
      </p:sp>
      <p:sp>
        <p:nvSpPr>
          <p:cNvPr id="181" name="Google Shape;181;p42"/>
          <p:cNvSpPr/>
          <p:nvPr/>
        </p:nvSpPr>
        <p:spPr>
          <a:xfrm>
            <a:off x="3028950" y="3099243"/>
            <a:ext cx="1228725" cy="477393"/>
          </a:xfrm>
          <a:prstGeom prst="rect">
            <a:avLst/>
          </a:prstGeom>
          <a:solidFill>
            <a:srgbClr val="C7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R199 G209 B197</a:t>
            </a:r>
            <a:endParaRPr b="0" i="0" sz="1400" u="none" cap="none" strike="noStrike">
              <a:solidFill>
                <a:srgbClr val="000000"/>
              </a:solidFill>
              <a:latin typeface="Arial"/>
              <a:ea typeface="Arial"/>
              <a:cs typeface="Arial"/>
              <a:sym typeface="Arial"/>
            </a:endParaRPr>
          </a:p>
        </p:txBody>
      </p:sp>
      <p:sp>
        <p:nvSpPr>
          <p:cNvPr id="182" name="Google Shape;182;p42"/>
          <p:cNvSpPr/>
          <p:nvPr/>
        </p:nvSpPr>
        <p:spPr>
          <a:xfrm>
            <a:off x="581025" y="3625499"/>
            <a:ext cx="1228725" cy="477393"/>
          </a:xfrm>
          <a:prstGeom prst="rect">
            <a:avLst/>
          </a:prstGeom>
          <a:solidFill>
            <a:srgbClr val="EAAB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R234 G171 B0</a:t>
            </a:r>
            <a:endParaRPr b="0" i="0" sz="1400" u="none" cap="none" strike="noStrike">
              <a:solidFill>
                <a:srgbClr val="000000"/>
              </a:solidFill>
              <a:latin typeface="Arial"/>
              <a:ea typeface="Arial"/>
              <a:cs typeface="Arial"/>
              <a:sym typeface="Arial"/>
            </a:endParaRPr>
          </a:p>
        </p:txBody>
      </p:sp>
      <p:sp>
        <p:nvSpPr>
          <p:cNvPr id="183" name="Google Shape;183;p42"/>
          <p:cNvSpPr/>
          <p:nvPr/>
        </p:nvSpPr>
        <p:spPr>
          <a:xfrm>
            <a:off x="1804987" y="3625499"/>
            <a:ext cx="1228725" cy="477393"/>
          </a:xfrm>
          <a:prstGeom prst="rect">
            <a:avLst/>
          </a:prstGeom>
          <a:solidFill>
            <a:srgbClr val="BB650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R187 G101 B14</a:t>
            </a:r>
            <a:endParaRPr b="0" i="0" sz="1400" u="none" cap="none" strike="noStrike">
              <a:solidFill>
                <a:srgbClr val="000000"/>
              </a:solidFill>
              <a:latin typeface="Arial"/>
              <a:ea typeface="Arial"/>
              <a:cs typeface="Arial"/>
              <a:sym typeface="Arial"/>
            </a:endParaRPr>
          </a:p>
        </p:txBody>
      </p:sp>
      <p:sp>
        <p:nvSpPr>
          <p:cNvPr id="184" name="Google Shape;184;p42"/>
          <p:cNvSpPr/>
          <p:nvPr/>
        </p:nvSpPr>
        <p:spPr>
          <a:xfrm>
            <a:off x="3028950" y="3625499"/>
            <a:ext cx="1228725" cy="477393"/>
          </a:xfrm>
          <a:prstGeom prst="rect">
            <a:avLst/>
          </a:prstGeom>
          <a:solidFill>
            <a:srgbClr val="F1E3B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R241 G227 B187</a:t>
            </a:r>
            <a:endParaRPr b="0" i="0" sz="1400" u="none" cap="none" strike="noStrike">
              <a:solidFill>
                <a:srgbClr val="000000"/>
              </a:solidFill>
              <a:latin typeface="Arial"/>
              <a:ea typeface="Arial"/>
              <a:cs typeface="Arial"/>
              <a:sym typeface="Arial"/>
            </a:endParaRPr>
          </a:p>
        </p:txBody>
      </p:sp>
      <p:sp>
        <p:nvSpPr>
          <p:cNvPr id="185" name="Google Shape;185;p42"/>
          <p:cNvSpPr/>
          <p:nvPr/>
        </p:nvSpPr>
        <p:spPr>
          <a:xfrm>
            <a:off x="4895850" y="2046731"/>
            <a:ext cx="1228725" cy="477393"/>
          </a:xfrm>
          <a:prstGeom prst="rect">
            <a:avLst/>
          </a:prstGeom>
          <a:solidFill>
            <a:srgbClr val="A79E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R167 G158 B112</a:t>
            </a:r>
            <a:endParaRPr b="0" i="0" sz="1400" u="none" cap="none" strike="noStrike">
              <a:solidFill>
                <a:srgbClr val="000000"/>
              </a:solidFill>
              <a:latin typeface="Arial"/>
              <a:ea typeface="Arial"/>
              <a:cs typeface="Arial"/>
              <a:sym typeface="Arial"/>
            </a:endParaRPr>
          </a:p>
        </p:txBody>
      </p:sp>
      <p:sp>
        <p:nvSpPr>
          <p:cNvPr id="186" name="Google Shape;186;p42"/>
          <p:cNvSpPr txBox="1"/>
          <p:nvPr/>
        </p:nvSpPr>
        <p:spPr>
          <a:xfrm>
            <a:off x="4924425"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Accent Colors:</a:t>
            </a:r>
            <a:endParaRPr b="1" i="0" sz="1100" u="none" cap="none" strike="noStrike">
              <a:solidFill>
                <a:schemeClr val="dk1"/>
              </a:solidFill>
              <a:latin typeface="Arial"/>
              <a:ea typeface="Arial"/>
              <a:cs typeface="Arial"/>
              <a:sym typeface="Arial"/>
            </a:endParaRPr>
          </a:p>
        </p:txBody>
      </p:sp>
      <p:sp>
        <p:nvSpPr>
          <p:cNvPr id="187" name="Google Shape;187;p42"/>
          <p:cNvSpPr/>
          <p:nvPr/>
        </p:nvSpPr>
        <p:spPr>
          <a:xfrm>
            <a:off x="6119812" y="2046731"/>
            <a:ext cx="1228725" cy="477393"/>
          </a:xfrm>
          <a:prstGeom prst="rect">
            <a:avLst/>
          </a:prstGeom>
          <a:solidFill>
            <a:srgbClr val="63524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R99 G82 B69</a:t>
            </a:r>
            <a:endParaRPr b="0" i="0" sz="1400" u="none" cap="none" strike="noStrike">
              <a:solidFill>
                <a:srgbClr val="000000"/>
              </a:solidFill>
              <a:latin typeface="Arial"/>
              <a:ea typeface="Arial"/>
              <a:cs typeface="Arial"/>
              <a:sym typeface="Arial"/>
            </a:endParaRPr>
          </a:p>
        </p:txBody>
      </p:sp>
      <p:sp>
        <p:nvSpPr>
          <p:cNvPr id="188" name="Google Shape;188;p42"/>
          <p:cNvSpPr txBox="1"/>
          <p:nvPr/>
        </p:nvSpPr>
        <p:spPr>
          <a:xfrm>
            <a:off x="6148387"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Dark Colors:</a:t>
            </a:r>
            <a:endParaRPr b="1" i="0" sz="1100" u="none" cap="none" strike="noStrike">
              <a:solidFill>
                <a:schemeClr val="dk1"/>
              </a:solidFill>
              <a:latin typeface="Arial"/>
              <a:ea typeface="Arial"/>
              <a:cs typeface="Arial"/>
              <a:sym typeface="Arial"/>
            </a:endParaRPr>
          </a:p>
        </p:txBody>
      </p:sp>
      <p:sp>
        <p:nvSpPr>
          <p:cNvPr id="189" name="Google Shape;189;p42"/>
          <p:cNvSpPr/>
          <p:nvPr/>
        </p:nvSpPr>
        <p:spPr>
          <a:xfrm>
            <a:off x="7343775" y="2046731"/>
            <a:ext cx="1228725" cy="477393"/>
          </a:xfrm>
          <a:prstGeom prst="rect">
            <a:avLst/>
          </a:prstGeom>
          <a:solidFill>
            <a:srgbClr val="DBCEA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R219 G206 B172</a:t>
            </a:r>
            <a:endParaRPr b="0" i="0" sz="1400" u="none" cap="none" strike="noStrike">
              <a:solidFill>
                <a:srgbClr val="000000"/>
              </a:solidFill>
              <a:latin typeface="Arial"/>
              <a:ea typeface="Arial"/>
              <a:cs typeface="Arial"/>
              <a:sym typeface="Arial"/>
            </a:endParaRPr>
          </a:p>
        </p:txBody>
      </p:sp>
      <p:sp>
        <p:nvSpPr>
          <p:cNvPr id="190" name="Google Shape;190;p42"/>
          <p:cNvSpPr txBox="1"/>
          <p:nvPr/>
        </p:nvSpPr>
        <p:spPr>
          <a:xfrm>
            <a:off x="7372350"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Light Colors:</a:t>
            </a:r>
            <a:endParaRPr b="1" i="0" sz="1100" u="none" cap="none" strike="noStrike">
              <a:solidFill>
                <a:schemeClr val="dk1"/>
              </a:solidFill>
              <a:latin typeface="Arial"/>
              <a:ea typeface="Arial"/>
              <a:cs typeface="Arial"/>
              <a:sym typeface="Arial"/>
            </a:endParaRPr>
          </a:p>
        </p:txBody>
      </p:sp>
      <p:sp>
        <p:nvSpPr>
          <p:cNvPr id="191" name="Google Shape;191;p42"/>
          <p:cNvSpPr/>
          <p:nvPr/>
        </p:nvSpPr>
        <p:spPr>
          <a:xfrm>
            <a:off x="4895850" y="2569812"/>
            <a:ext cx="1228725" cy="477393"/>
          </a:xfrm>
          <a:prstGeom prst="rect">
            <a:avLst/>
          </a:prstGeom>
          <a:solidFill>
            <a:srgbClr val="9832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R152 G50 B34</a:t>
            </a:r>
            <a:endParaRPr b="0" i="0" sz="1400" u="none" cap="none" strike="noStrike">
              <a:solidFill>
                <a:srgbClr val="000000"/>
              </a:solidFill>
              <a:latin typeface="Arial"/>
              <a:ea typeface="Arial"/>
              <a:cs typeface="Arial"/>
              <a:sym typeface="Arial"/>
            </a:endParaRPr>
          </a:p>
        </p:txBody>
      </p:sp>
      <p:sp>
        <p:nvSpPr>
          <p:cNvPr id="192" name="Google Shape;192;p42"/>
          <p:cNvSpPr/>
          <p:nvPr/>
        </p:nvSpPr>
        <p:spPr>
          <a:xfrm>
            <a:off x="6119812" y="2569812"/>
            <a:ext cx="1228725" cy="477393"/>
          </a:xfrm>
          <a:prstGeom prst="rect">
            <a:avLst/>
          </a:prstGeom>
          <a:solidFill>
            <a:srgbClr val="5B2A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R91 G43 B47</a:t>
            </a:r>
            <a:endParaRPr b="0" i="0" sz="1400" u="none" cap="none" strike="noStrike">
              <a:solidFill>
                <a:srgbClr val="000000"/>
              </a:solidFill>
              <a:latin typeface="Arial"/>
              <a:ea typeface="Arial"/>
              <a:cs typeface="Arial"/>
              <a:sym typeface="Arial"/>
            </a:endParaRPr>
          </a:p>
        </p:txBody>
      </p:sp>
      <p:sp>
        <p:nvSpPr>
          <p:cNvPr id="193" name="Google Shape;193;p42"/>
          <p:cNvSpPr/>
          <p:nvPr/>
        </p:nvSpPr>
        <p:spPr>
          <a:xfrm>
            <a:off x="7343775" y="2569812"/>
            <a:ext cx="1228725" cy="477393"/>
          </a:xfrm>
          <a:prstGeom prst="rect">
            <a:avLst/>
          </a:prstGeom>
          <a:solidFill>
            <a:srgbClr val="DBC0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R219 G192 B168</a:t>
            </a:r>
            <a:endParaRPr b="0" i="0" sz="1400" u="none" cap="none" strike="noStrike">
              <a:solidFill>
                <a:srgbClr val="000000"/>
              </a:solidFill>
              <a:latin typeface="Arial"/>
              <a:ea typeface="Arial"/>
              <a:cs typeface="Arial"/>
              <a:sym typeface="Arial"/>
            </a:endParaRPr>
          </a:p>
        </p:txBody>
      </p:sp>
      <p:sp>
        <p:nvSpPr>
          <p:cNvPr id="194" name="Google Shape;194;p42"/>
          <p:cNvSpPr/>
          <p:nvPr/>
        </p:nvSpPr>
        <p:spPr>
          <a:xfrm>
            <a:off x="4895850" y="3092893"/>
            <a:ext cx="1228725" cy="477393"/>
          </a:xfrm>
          <a:prstGeom prst="rect">
            <a:avLst/>
          </a:prstGeom>
          <a:solidFill>
            <a:srgbClr val="9100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R145 G0 B75</a:t>
            </a:r>
            <a:endParaRPr b="0" i="0" sz="1400" u="none" cap="none" strike="noStrike">
              <a:solidFill>
                <a:srgbClr val="000000"/>
              </a:solidFill>
              <a:latin typeface="Arial"/>
              <a:ea typeface="Arial"/>
              <a:cs typeface="Arial"/>
              <a:sym typeface="Arial"/>
            </a:endParaRPr>
          </a:p>
        </p:txBody>
      </p:sp>
      <p:sp>
        <p:nvSpPr>
          <p:cNvPr id="195" name="Google Shape;195;p42"/>
          <p:cNvSpPr/>
          <p:nvPr/>
        </p:nvSpPr>
        <p:spPr>
          <a:xfrm>
            <a:off x="6119812" y="3092893"/>
            <a:ext cx="1228725" cy="477393"/>
          </a:xfrm>
          <a:prstGeom prst="rect">
            <a:avLst/>
          </a:prstGeom>
          <a:solidFill>
            <a:srgbClr val="6A1A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R106 G26 B65</a:t>
            </a:r>
            <a:endParaRPr b="0" i="0" sz="1400" u="none" cap="none" strike="noStrike">
              <a:solidFill>
                <a:srgbClr val="000000"/>
              </a:solidFill>
              <a:latin typeface="Arial"/>
              <a:ea typeface="Arial"/>
              <a:cs typeface="Arial"/>
              <a:sym typeface="Arial"/>
            </a:endParaRPr>
          </a:p>
        </p:txBody>
      </p:sp>
      <p:sp>
        <p:nvSpPr>
          <p:cNvPr id="196" name="Google Shape;196;p42"/>
          <p:cNvSpPr/>
          <p:nvPr/>
        </p:nvSpPr>
        <p:spPr>
          <a:xfrm>
            <a:off x="7343775" y="3092893"/>
            <a:ext cx="1228725" cy="477393"/>
          </a:xfrm>
          <a:prstGeom prst="rect">
            <a:avLst/>
          </a:prstGeom>
          <a:solidFill>
            <a:srgbClr val="E9DDD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R233 G221 B215</a:t>
            </a:r>
            <a:endParaRPr b="0" i="0" sz="1400" u="none" cap="none" strike="noStrike">
              <a:solidFill>
                <a:srgbClr val="000000"/>
              </a:solidFill>
              <a:latin typeface="Arial"/>
              <a:ea typeface="Arial"/>
              <a:cs typeface="Arial"/>
              <a:sym typeface="Arial"/>
            </a:endParaRPr>
          </a:p>
        </p:txBody>
      </p:sp>
      <p:sp>
        <p:nvSpPr>
          <p:cNvPr id="197" name="Google Shape;197;p42"/>
          <p:cNvSpPr/>
          <p:nvPr/>
        </p:nvSpPr>
        <p:spPr>
          <a:xfrm>
            <a:off x="4895850" y="3615974"/>
            <a:ext cx="1228725" cy="477393"/>
          </a:xfrm>
          <a:prstGeom prst="rect">
            <a:avLst/>
          </a:prstGeom>
          <a:solidFill>
            <a:srgbClr val="77216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R119 G33 B111</a:t>
            </a:r>
            <a:endParaRPr b="0" i="0" sz="1400" u="none" cap="none" strike="noStrike">
              <a:solidFill>
                <a:srgbClr val="000000"/>
              </a:solidFill>
              <a:latin typeface="Arial"/>
              <a:ea typeface="Arial"/>
              <a:cs typeface="Arial"/>
              <a:sym typeface="Arial"/>
            </a:endParaRPr>
          </a:p>
        </p:txBody>
      </p:sp>
      <p:sp>
        <p:nvSpPr>
          <p:cNvPr id="198" name="Google Shape;198;p42"/>
          <p:cNvSpPr/>
          <p:nvPr/>
        </p:nvSpPr>
        <p:spPr>
          <a:xfrm>
            <a:off x="6119812" y="3615974"/>
            <a:ext cx="1228725" cy="477393"/>
          </a:xfrm>
          <a:prstGeom prst="rect">
            <a:avLst/>
          </a:prstGeom>
          <a:solidFill>
            <a:srgbClr val="532E6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R83 G46 B96</a:t>
            </a:r>
            <a:endParaRPr b="0" i="0" sz="1400" u="none" cap="none" strike="noStrike">
              <a:solidFill>
                <a:srgbClr val="000000"/>
              </a:solidFill>
              <a:latin typeface="Arial"/>
              <a:ea typeface="Arial"/>
              <a:cs typeface="Arial"/>
              <a:sym typeface="Arial"/>
            </a:endParaRPr>
          </a:p>
        </p:txBody>
      </p:sp>
      <p:sp>
        <p:nvSpPr>
          <p:cNvPr id="199" name="Google Shape;199;p42"/>
          <p:cNvSpPr/>
          <p:nvPr/>
        </p:nvSpPr>
        <p:spPr>
          <a:xfrm>
            <a:off x="7343775" y="3615974"/>
            <a:ext cx="1228725" cy="477393"/>
          </a:xfrm>
          <a:prstGeom prst="rect">
            <a:avLst/>
          </a:prstGeom>
          <a:solidFill>
            <a:srgbClr val="DDC7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R221 G199 B223</a:t>
            </a:r>
            <a:endParaRPr b="0" i="0" sz="1400" u="none" cap="none" strike="noStrike">
              <a:solidFill>
                <a:srgbClr val="000000"/>
              </a:solidFill>
              <a:latin typeface="Arial"/>
              <a:ea typeface="Arial"/>
              <a:cs typeface="Arial"/>
              <a:sym typeface="Arial"/>
            </a:endParaRPr>
          </a:p>
        </p:txBody>
      </p:sp>
      <p:sp>
        <p:nvSpPr>
          <p:cNvPr id="200" name="Google Shape;200;p42"/>
          <p:cNvSpPr/>
          <p:nvPr/>
        </p:nvSpPr>
        <p:spPr>
          <a:xfrm>
            <a:off x="581025" y="4151756"/>
            <a:ext cx="1228725" cy="477393"/>
          </a:xfrm>
          <a:prstGeom prst="rect">
            <a:avLst/>
          </a:prstGeom>
          <a:solidFill>
            <a:srgbClr val="DD48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R221 G72 B20</a:t>
            </a:r>
            <a:endParaRPr b="0" i="0" sz="1400" u="none" cap="none" strike="noStrike">
              <a:solidFill>
                <a:srgbClr val="000000"/>
              </a:solidFill>
              <a:latin typeface="Arial"/>
              <a:ea typeface="Arial"/>
              <a:cs typeface="Arial"/>
              <a:sym typeface="Arial"/>
            </a:endParaRPr>
          </a:p>
        </p:txBody>
      </p:sp>
      <p:sp>
        <p:nvSpPr>
          <p:cNvPr id="201" name="Google Shape;201;p42"/>
          <p:cNvSpPr/>
          <p:nvPr/>
        </p:nvSpPr>
        <p:spPr>
          <a:xfrm>
            <a:off x="1804987" y="4151756"/>
            <a:ext cx="1228725" cy="477393"/>
          </a:xfrm>
          <a:prstGeom prst="rect">
            <a:avLst/>
          </a:prstGeom>
          <a:solidFill>
            <a:srgbClr val="8338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R131 G56 B32</a:t>
            </a:r>
            <a:endParaRPr b="0" i="0" sz="1400" u="none" cap="none" strike="noStrike">
              <a:solidFill>
                <a:srgbClr val="000000"/>
              </a:solidFill>
              <a:latin typeface="Arial"/>
              <a:ea typeface="Arial"/>
              <a:cs typeface="Arial"/>
              <a:sym typeface="Arial"/>
            </a:endParaRPr>
          </a:p>
        </p:txBody>
      </p:sp>
      <p:sp>
        <p:nvSpPr>
          <p:cNvPr id="202" name="Google Shape;202;p42"/>
          <p:cNvSpPr/>
          <p:nvPr/>
        </p:nvSpPr>
        <p:spPr>
          <a:xfrm>
            <a:off x="3028950" y="4151756"/>
            <a:ext cx="1228725" cy="477393"/>
          </a:xfrm>
          <a:prstGeom prst="rect">
            <a:avLst/>
          </a:prstGeom>
          <a:solidFill>
            <a:srgbClr val="EBE8B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R235 G232 B177</a:t>
            </a:r>
            <a:endParaRPr b="0" i="0" sz="1400" u="none" cap="none" strike="noStrike">
              <a:solidFill>
                <a:srgbClr val="000000"/>
              </a:solidFill>
              <a:latin typeface="Arial"/>
              <a:ea typeface="Arial"/>
              <a:cs typeface="Arial"/>
              <a:sym typeface="Arial"/>
            </a:endParaRPr>
          </a:p>
        </p:txBody>
      </p:sp>
      <p:sp>
        <p:nvSpPr>
          <p:cNvPr id="203" name="Google Shape;203;p42"/>
          <p:cNvSpPr/>
          <p:nvPr/>
        </p:nvSpPr>
        <p:spPr>
          <a:xfrm>
            <a:off x="581025" y="5028056"/>
            <a:ext cx="1228725" cy="477393"/>
          </a:xfrm>
          <a:prstGeom prst="rect">
            <a:avLst/>
          </a:prstGeom>
          <a:solidFill>
            <a:srgbClr val="D5D2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R213 G210 B202</a:t>
            </a:r>
            <a:endParaRPr b="0" i="0" sz="1400" u="none" cap="none" strike="noStrike">
              <a:solidFill>
                <a:srgbClr val="000000"/>
              </a:solidFill>
              <a:latin typeface="Arial"/>
              <a:ea typeface="Arial"/>
              <a:cs typeface="Arial"/>
              <a:sym typeface="Arial"/>
            </a:endParaRPr>
          </a:p>
        </p:txBody>
      </p:sp>
      <p:sp>
        <p:nvSpPr>
          <p:cNvPr id="204" name="Google Shape;204;p42"/>
          <p:cNvSpPr txBox="1"/>
          <p:nvPr/>
        </p:nvSpPr>
        <p:spPr>
          <a:xfrm>
            <a:off x="609600" y="4810125"/>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Neutral Colors:</a:t>
            </a:r>
            <a:endParaRPr b="1" i="0" sz="1100" u="none" cap="none" strike="noStrike">
              <a:solidFill>
                <a:schemeClr val="dk1"/>
              </a:solidFill>
              <a:latin typeface="Arial"/>
              <a:ea typeface="Arial"/>
              <a:cs typeface="Arial"/>
              <a:sym typeface="Arial"/>
            </a:endParaRPr>
          </a:p>
        </p:txBody>
      </p:sp>
      <p:sp>
        <p:nvSpPr>
          <p:cNvPr id="205" name="Google Shape;205;p42"/>
          <p:cNvSpPr/>
          <p:nvPr/>
        </p:nvSpPr>
        <p:spPr>
          <a:xfrm>
            <a:off x="1804987" y="5028056"/>
            <a:ext cx="1228725" cy="477393"/>
          </a:xfrm>
          <a:prstGeom prst="rect">
            <a:avLst/>
          </a:prstGeom>
          <a:solidFill>
            <a:srgbClr val="8B817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R139 G129 B120</a:t>
            </a:r>
            <a:endParaRPr b="0" i="0" sz="1400" u="none" cap="none" strike="noStrike">
              <a:solidFill>
                <a:srgbClr val="000000"/>
              </a:solidFill>
              <a:latin typeface="Arial"/>
              <a:ea typeface="Arial"/>
              <a:cs typeface="Arial"/>
              <a:sym typeface="Arial"/>
            </a:endParaRPr>
          </a:p>
        </p:txBody>
      </p:sp>
      <p:sp>
        <p:nvSpPr>
          <p:cNvPr id="206" name="Google Shape;206;p42"/>
          <p:cNvSpPr/>
          <p:nvPr/>
        </p:nvSpPr>
        <p:spPr>
          <a:xfrm>
            <a:off x="3028950" y="5028056"/>
            <a:ext cx="1228725" cy="477393"/>
          </a:xfrm>
          <a:prstGeom prst="rect">
            <a:avLst/>
          </a:prstGeom>
          <a:solidFill>
            <a:srgbClr val="82786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R130 G120 B111</a:t>
            </a:r>
            <a:endParaRPr b="0" i="0" sz="1400" u="none" cap="none" strike="noStrike">
              <a:solidFill>
                <a:srgbClr val="000000"/>
              </a:solidFill>
              <a:latin typeface="Arial"/>
              <a:ea typeface="Arial"/>
              <a:cs typeface="Arial"/>
              <a:sym typeface="Arial"/>
            </a:endParaRPr>
          </a:p>
        </p:txBody>
      </p:sp>
      <p:sp>
        <p:nvSpPr>
          <p:cNvPr id="207" name="Google Shape;207;p42"/>
          <p:cNvSpPr/>
          <p:nvPr/>
        </p:nvSpPr>
        <p:spPr>
          <a:xfrm>
            <a:off x="581025" y="5561456"/>
            <a:ext cx="1228725" cy="477393"/>
          </a:xfrm>
          <a:prstGeom prst="rect">
            <a:avLst/>
          </a:prstGeom>
          <a:solidFill>
            <a:srgbClr val="ADAF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R173 G175 B175</a:t>
            </a:r>
            <a:endParaRPr b="0" i="0" sz="1400" u="none" cap="none" strike="noStrike">
              <a:solidFill>
                <a:srgbClr val="000000"/>
              </a:solidFill>
              <a:latin typeface="Arial"/>
              <a:ea typeface="Arial"/>
              <a:cs typeface="Arial"/>
              <a:sym typeface="Arial"/>
            </a:endParaRPr>
          </a:p>
        </p:txBody>
      </p:sp>
      <p:sp>
        <p:nvSpPr>
          <p:cNvPr id="208" name="Google Shape;208;p42"/>
          <p:cNvSpPr/>
          <p:nvPr/>
        </p:nvSpPr>
        <p:spPr>
          <a:xfrm>
            <a:off x="1804987" y="5561456"/>
            <a:ext cx="1228725" cy="477393"/>
          </a:xfrm>
          <a:prstGeom prst="rect">
            <a:avLst/>
          </a:prstGeom>
          <a:solidFill>
            <a:srgbClr val="9A9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R154 G155 B156</a:t>
            </a:r>
            <a:endParaRPr b="0" i="0" sz="1400" u="none" cap="none" strike="noStrike">
              <a:solidFill>
                <a:srgbClr val="000000"/>
              </a:solidFill>
              <a:latin typeface="Arial"/>
              <a:ea typeface="Arial"/>
              <a:cs typeface="Arial"/>
              <a:sym typeface="Arial"/>
            </a:endParaRPr>
          </a:p>
        </p:txBody>
      </p:sp>
      <p:sp>
        <p:nvSpPr>
          <p:cNvPr id="209" name="Google Shape;209;p42"/>
          <p:cNvSpPr/>
          <p:nvPr/>
        </p:nvSpPr>
        <p:spPr>
          <a:xfrm>
            <a:off x="3028950" y="5561456"/>
            <a:ext cx="1228725" cy="477393"/>
          </a:xfrm>
          <a:prstGeom prst="rect">
            <a:avLst/>
          </a:prstGeom>
          <a:solidFill>
            <a:srgbClr val="3537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R53 G55 B53</a:t>
            </a:r>
            <a:endParaRPr b="0" i="0" sz="1400" u="none" cap="none" strike="noStrike">
              <a:solidFill>
                <a:srgbClr val="000000"/>
              </a:solidFill>
              <a:latin typeface="Arial"/>
              <a:ea typeface="Arial"/>
              <a:cs typeface="Arial"/>
              <a:sym typeface="Arial"/>
            </a:endParaRPr>
          </a:p>
        </p:txBody>
      </p:sp>
      <p:sp>
        <p:nvSpPr>
          <p:cNvPr id="210" name="Google Shape;210;p42"/>
          <p:cNvSpPr/>
          <p:nvPr/>
        </p:nvSpPr>
        <p:spPr>
          <a:xfrm>
            <a:off x="1804987" y="6094856"/>
            <a:ext cx="1228725" cy="477393"/>
          </a:xfrm>
          <a:prstGeom prst="rect">
            <a:avLst/>
          </a:prstGeom>
          <a:solidFill>
            <a:srgbClr val="C6C8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R198 G200 B202</a:t>
            </a:r>
            <a:endParaRPr b="0" i="0" sz="1400" u="none" cap="none" strike="noStrike">
              <a:solidFill>
                <a:srgbClr val="000000"/>
              </a:solidFill>
              <a:latin typeface="Arial"/>
              <a:ea typeface="Arial"/>
              <a:cs typeface="Arial"/>
              <a:sym typeface="Arial"/>
            </a:endParaRPr>
          </a:p>
        </p:txBody>
      </p:sp>
      <p:sp>
        <p:nvSpPr>
          <p:cNvPr id="211" name="Google Shape;211;p42"/>
          <p:cNvSpPr/>
          <p:nvPr/>
        </p:nvSpPr>
        <p:spPr>
          <a:xfrm>
            <a:off x="3028950" y="6094856"/>
            <a:ext cx="1228725" cy="477393"/>
          </a:xfrm>
          <a:prstGeom prst="rect">
            <a:avLst/>
          </a:prstGeom>
          <a:solidFill>
            <a:srgbClr val="93959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R147 G149 B152</a:t>
            </a:r>
            <a:endParaRPr b="0" i="0" sz="1400" u="none" cap="none" strike="noStrike">
              <a:solidFill>
                <a:srgbClr val="000000"/>
              </a:solidFill>
              <a:latin typeface="Arial"/>
              <a:ea typeface="Arial"/>
              <a:cs typeface="Arial"/>
              <a:sym typeface="Arial"/>
            </a:endParaRPr>
          </a:p>
        </p:txBody>
      </p:sp>
      <p:sp>
        <p:nvSpPr>
          <p:cNvPr id="212" name="Google Shape;212;p42"/>
          <p:cNvSpPr/>
          <p:nvPr/>
        </p:nvSpPr>
        <p:spPr>
          <a:xfrm>
            <a:off x="4257675" y="5561456"/>
            <a:ext cx="1228725" cy="477393"/>
          </a:xfrm>
          <a:prstGeom prst="rect">
            <a:avLst/>
          </a:prstGeom>
          <a:solidFill>
            <a:srgbClr val="5758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R87 G88 B79</a:t>
            </a:r>
            <a:endParaRPr b="0" i="0" sz="1400" u="none" cap="none" strike="noStrike">
              <a:solidFill>
                <a:srgbClr val="000000"/>
              </a:solidFill>
              <a:latin typeface="Arial"/>
              <a:ea typeface="Arial"/>
              <a:cs typeface="Arial"/>
              <a:sym typeface="Arial"/>
            </a:endParaRPr>
          </a:p>
        </p:txBody>
      </p:sp>
      <p:sp>
        <p:nvSpPr>
          <p:cNvPr id="213" name="Google Shape;213;p42"/>
          <p:cNvSpPr/>
          <p:nvPr/>
        </p:nvSpPr>
        <p:spPr>
          <a:xfrm>
            <a:off x="4257675" y="6094856"/>
            <a:ext cx="1228725" cy="477393"/>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R99 G100 B102</a:t>
            </a:r>
            <a:endParaRPr b="0" i="0" sz="1400" u="none" cap="none" strike="noStrike">
              <a:solidFill>
                <a:srgbClr val="000000"/>
              </a:solidFill>
              <a:latin typeface="Arial"/>
              <a:ea typeface="Arial"/>
              <a:cs typeface="Arial"/>
              <a:sym typeface="Arial"/>
            </a:endParaRPr>
          </a:p>
        </p:txBody>
      </p:sp>
      <p:sp>
        <p:nvSpPr>
          <p:cNvPr id="214" name="Google Shape;214;p42"/>
          <p:cNvSpPr/>
          <p:nvPr/>
        </p:nvSpPr>
        <p:spPr>
          <a:xfrm>
            <a:off x="5486400" y="6094856"/>
            <a:ext cx="1228725" cy="477393"/>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R0 G0 B0</a:t>
            </a:r>
            <a:endParaRPr b="0" i="0" sz="1400" u="none" cap="none" strike="noStrike">
              <a:solidFill>
                <a:srgbClr val="000000"/>
              </a:solidFill>
              <a:latin typeface="Arial"/>
              <a:ea typeface="Arial"/>
              <a:cs typeface="Arial"/>
              <a:sym typeface="Arial"/>
            </a:endParaRPr>
          </a:p>
        </p:txBody>
      </p:sp>
      <p:sp>
        <p:nvSpPr>
          <p:cNvPr id="215" name="Google Shape;215;p42"/>
          <p:cNvSpPr/>
          <p:nvPr/>
        </p:nvSpPr>
        <p:spPr>
          <a:xfrm>
            <a:off x="581025" y="6094856"/>
            <a:ext cx="1228725" cy="477393"/>
          </a:xfrm>
          <a:prstGeom prst="rect">
            <a:avLst/>
          </a:prstGeom>
          <a:solidFill>
            <a:srgbClr val="FFFFFF"/>
          </a:solid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R255 G255 B255</a:t>
            </a:r>
            <a:endParaRPr b="0" i="0" sz="1400" u="none" cap="none" strike="noStrike">
              <a:solidFill>
                <a:srgbClr val="000000"/>
              </a:solidFill>
              <a:latin typeface="Arial"/>
              <a:ea typeface="Arial"/>
              <a:cs typeface="Arial"/>
              <a:sym typeface="Arial"/>
            </a:endParaRPr>
          </a:p>
        </p:txBody>
      </p:sp>
      <p:sp>
        <p:nvSpPr>
          <p:cNvPr id="216" name="Google Shape;216;p42"/>
          <p:cNvSpPr txBox="1"/>
          <p:nvPr/>
        </p:nvSpPr>
        <p:spPr>
          <a:xfrm>
            <a:off x="530352" y="1066800"/>
            <a:ext cx="7010400" cy="533400"/>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Clr>
                <a:srgbClr val="3CB6CE"/>
              </a:buClr>
              <a:buSzPts val="3200"/>
              <a:buFont typeface="Garamond"/>
              <a:buNone/>
            </a:pPr>
            <a:r>
              <a:rPr b="1" i="0" lang="en-US" sz="3200" u="none" cap="none" strike="noStrike">
                <a:solidFill>
                  <a:srgbClr val="3CB6CE"/>
                </a:solidFill>
                <a:latin typeface="Garamond"/>
                <a:ea typeface="Garamond"/>
                <a:cs typeface="Garamond"/>
                <a:sym typeface="Garamond"/>
              </a:rPr>
              <a:t>Baird Color Palette</a:t>
            </a:r>
            <a:endParaRPr b="0" i="0" sz="1400" u="none" cap="none" strike="noStrike">
              <a:solidFill>
                <a:srgbClr val="000000"/>
              </a:solidFill>
              <a:latin typeface="Arial"/>
              <a:ea typeface="Arial"/>
              <a:cs typeface="Arial"/>
              <a:sym typeface="Arial"/>
            </a:endParaRPr>
          </a:p>
        </p:txBody>
      </p:sp>
      <p:sp>
        <p:nvSpPr>
          <p:cNvPr id="217" name="Google Shape;217;p42"/>
          <p:cNvSpPr/>
          <p:nvPr/>
        </p:nvSpPr>
        <p:spPr>
          <a:xfrm>
            <a:off x="581025" y="2046731"/>
            <a:ext cx="1228725" cy="477393"/>
          </a:xfrm>
          <a:prstGeom prst="rect">
            <a:avLst/>
          </a:prstGeom>
          <a:solidFill>
            <a:srgbClr val="3CB6C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R60 G182 B206</a:t>
            </a:r>
            <a:endParaRPr b="0" i="0" sz="1400" u="none" cap="none" strike="noStrike">
              <a:solidFill>
                <a:srgbClr val="000000"/>
              </a:solidFill>
              <a:latin typeface="Arial"/>
              <a:ea typeface="Arial"/>
              <a:cs typeface="Arial"/>
              <a:sym typeface="Arial"/>
            </a:endParaRPr>
          </a:p>
        </p:txBody>
      </p:sp>
      <p:sp>
        <p:nvSpPr>
          <p:cNvPr id="218" name="Google Shape;218;p42"/>
          <p:cNvSpPr txBox="1"/>
          <p:nvPr/>
        </p:nvSpPr>
        <p:spPr>
          <a:xfrm>
            <a:off x="609600"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Accent Colors:</a:t>
            </a:r>
            <a:endParaRPr b="1" i="0" sz="1100" u="none" cap="none" strike="noStrike">
              <a:solidFill>
                <a:schemeClr val="dk1"/>
              </a:solidFill>
              <a:latin typeface="Arial"/>
              <a:ea typeface="Arial"/>
              <a:cs typeface="Arial"/>
              <a:sym typeface="Arial"/>
            </a:endParaRPr>
          </a:p>
        </p:txBody>
      </p:sp>
      <p:cxnSp>
        <p:nvCxnSpPr>
          <p:cNvPr id="219" name="Google Shape;219;p42"/>
          <p:cNvCxnSpPr/>
          <p:nvPr/>
        </p:nvCxnSpPr>
        <p:spPr>
          <a:xfrm>
            <a:off x="4572000" y="2042922"/>
            <a:ext cx="0" cy="2738627"/>
          </a:xfrm>
          <a:prstGeom prst="straightConnector1">
            <a:avLst/>
          </a:prstGeom>
          <a:solidFill>
            <a:srgbClr val="39C2D7"/>
          </a:solidFill>
          <a:ln cap="flat" cmpd="sng" w="12700">
            <a:solidFill>
              <a:srgbClr val="5A5B50"/>
            </a:solidFill>
            <a:prstDash val="solid"/>
            <a:round/>
            <a:headEnd len="sm" w="sm" type="none"/>
            <a:tailEnd len="sm" w="sm" type="none"/>
          </a:ln>
        </p:spPr>
      </p:cxnSp>
      <p:sp>
        <p:nvSpPr>
          <p:cNvPr id="220" name="Google Shape;220;p42"/>
          <p:cNvSpPr/>
          <p:nvPr/>
        </p:nvSpPr>
        <p:spPr>
          <a:xfrm>
            <a:off x="1804987" y="2046731"/>
            <a:ext cx="1228725" cy="477393"/>
          </a:xfrm>
          <a:prstGeom prst="rect">
            <a:avLst/>
          </a:prstGeom>
          <a:solidFill>
            <a:srgbClr val="0068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R0 G104 B144</a:t>
            </a:r>
            <a:endParaRPr b="0" i="0" sz="1400" u="none" cap="none" strike="noStrike">
              <a:solidFill>
                <a:srgbClr val="000000"/>
              </a:solidFill>
              <a:latin typeface="Arial"/>
              <a:ea typeface="Arial"/>
              <a:cs typeface="Arial"/>
              <a:sym typeface="Arial"/>
            </a:endParaRPr>
          </a:p>
        </p:txBody>
      </p:sp>
      <p:sp>
        <p:nvSpPr>
          <p:cNvPr id="221" name="Google Shape;221;p42"/>
          <p:cNvSpPr txBox="1"/>
          <p:nvPr/>
        </p:nvSpPr>
        <p:spPr>
          <a:xfrm>
            <a:off x="1833562"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Dark Colors:</a:t>
            </a:r>
            <a:endParaRPr b="1" i="0" sz="1100" u="none" cap="none" strike="noStrike">
              <a:solidFill>
                <a:schemeClr val="dk1"/>
              </a:solidFill>
              <a:latin typeface="Arial"/>
              <a:ea typeface="Arial"/>
              <a:cs typeface="Arial"/>
              <a:sym typeface="Arial"/>
            </a:endParaRPr>
          </a:p>
        </p:txBody>
      </p:sp>
      <p:sp>
        <p:nvSpPr>
          <p:cNvPr id="222" name="Google Shape;222;p42"/>
          <p:cNvSpPr/>
          <p:nvPr/>
        </p:nvSpPr>
        <p:spPr>
          <a:xfrm>
            <a:off x="3028950" y="2046731"/>
            <a:ext cx="1228725" cy="477393"/>
          </a:xfrm>
          <a:prstGeom prst="rect">
            <a:avLst/>
          </a:prstGeom>
          <a:solidFill>
            <a:srgbClr val="C1E2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R193 G226 B229</a:t>
            </a:r>
            <a:endParaRPr b="0" i="0" sz="1400" u="none" cap="none" strike="noStrike">
              <a:solidFill>
                <a:srgbClr val="000000"/>
              </a:solidFill>
              <a:latin typeface="Arial"/>
              <a:ea typeface="Arial"/>
              <a:cs typeface="Arial"/>
              <a:sym typeface="Arial"/>
            </a:endParaRPr>
          </a:p>
        </p:txBody>
      </p:sp>
      <p:sp>
        <p:nvSpPr>
          <p:cNvPr id="223" name="Google Shape;223;p42"/>
          <p:cNvSpPr txBox="1"/>
          <p:nvPr/>
        </p:nvSpPr>
        <p:spPr>
          <a:xfrm>
            <a:off x="3057525"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Light Colors:</a:t>
            </a:r>
            <a:endParaRPr b="1" i="0" sz="1100" u="none" cap="none" strike="noStrike">
              <a:solidFill>
                <a:schemeClr val="dk1"/>
              </a:solidFill>
              <a:latin typeface="Arial"/>
              <a:ea typeface="Arial"/>
              <a:cs typeface="Arial"/>
              <a:sym typeface="Arial"/>
            </a:endParaRPr>
          </a:p>
        </p:txBody>
      </p:sp>
      <p:sp>
        <p:nvSpPr>
          <p:cNvPr id="224" name="Google Shape;224;p42"/>
          <p:cNvSpPr/>
          <p:nvPr/>
        </p:nvSpPr>
        <p:spPr>
          <a:xfrm>
            <a:off x="581025" y="2572987"/>
            <a:ext cx="1228725" cy="477393"/>
          </a:xfrm>
          <a:prstGeom prst="rect">
            <a:avLst/>
          </a:prstGeom>
          <a:solidFill>
            <a:srgbClr val="007A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R0 G122 B135</a:t>
            </a:r>
            <a:endParaRPr b="0" i="0" sz="1400" u="none" cap="none" strike="noStrike">
              <a:solidFill>
                <a:srgbClr val="000000"/>
              </a:solidFill>
              <a:latin typeface="Arial"/>
              <a:ea typeface="Arial"/>
              <a:cs typeface="Arial"/>
              <a:sym typeface="Arial"/>
            </a:endParaRPr>
          </a:p>
        </p:txBody>
      </p:sp>
      <p:sp>
        <p:nvSpPr>
          <p:cNvPr id="225" name="Google Shape;225;p42"/>
          <p:cNvSpPr/>
          <p:nvPr/>
        </p:nvSpPr>
        <p:spPr>
          <a:xfrm>
            <a:off x="1804987" y="2572987"/>
            <a:ext cx="1228725" cy="477393"/>
          </a:xfrm>
          <a:prstGeom prst="rect">
            <a:avLst/>
          </a:prstGeom>
          <a:solidFill>
            <a:srgbClr val="2250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R34 G80 B95</a:t>
            </a:r>
            <a:endParaRPr b="0" i="0" sz="1400" u="none" cap="none" strike="noStrike">
              <a:solidFill>
                <a:srgbClr val="000000"/>
              </a:solidFill>
              <a:latin typeface="Arial"/>
              <a:ea typeface="Arial"/>
              <a:cs typeface="Arial"/>
              <a:sym typeface="Arial"/>
            </a:endParaRPr>
          </a:p>
        </p:txBody>
      </p:sp>
      <p:sp>
        <p:nvSpPr>
          <p:cNvPr id="226" name="Google Shape;226;p42"/>
          <p:cNvSpPr/>
          <p:nvPr/>
        </p:nvSpPr>
        <p:spPr>
          <a:xfrm>
            <a:off x="3028950" y="2572987"/>
            <a:ext cx="1228725" cy="477393"/>
          </a:xfrm>
          <a:prstGeom prst="rect">
            <a:avLst/>
          </a:prstGeom>
          <a:solidFill>
            <a:srgbClr val="CED5D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R206 G213 B221</a:t>
            </a:r>
            <a:endParaRPr b="0" i="0" sz="1400" u="none" cap="none" strike="noStrike">
              <a:solidFill>
                <a:srgbClr val="000000"/>
              </a:solidFill>
              <a:latin typeface="Arial"/>
              <a:ea typeface="Arial"/>
              <a:cs typeface="Arial"/>
              <a:sym typeface="Arial"/>
            </a:endParaRPr>
          </a:p>
        </p:txBody>
      </p:sp>
      <p:sp>
        <p:nvSpPr>
          <p:cNvPr id="227" name="Google Shape;227;p42"/>
          <p:cNvSpPr/>
          <p:nvPr/>
        </p:nvSpPr>
        <p:spPr>
          <a:xfrm>
            <a:off x="581025" y="3099243"/>
            <a:ext cx="1228725" cy="477393"/>
          </a:xfrm>
          <a:prstGeom prst="rect">
            <a:avLst/>
          </a:prstGeom>
          <a:solidFill>
            <a:srgbClr val="70A48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R112 G164 B137</a:t>
            </a:r>
            <a:endParaRPr b="0" i="0" sz="1400" u="none" cap="none" strike="noStrike">
              <a:solidFill>
                <a:srgbClr val="000000"/>
              </a:solidFill>
              <a:latin typeface="Arial"/>
              <a:ea typeface="Arial"/>
              <a:cs typeface="Arial"/>
              <a:sym typeface="Arial"/>
            </a:endParaRPr>
          </a:p>
        </p:txBody>
      </p:sp>
      <p:sp>
        <p:nvSpPr>
          <p:cNvPr id="228" name="Google Shape;228;p42"/>
          <p:cNvSpPr/>
          <p:nvPr/>
        </p:nvSpPr>
        <p:spPr>
          <a:xfrm>
            <a:off x="1804987" y="3099243"/>
            <a:ext cx="1228725" cy="477393"/>
          </a:xfrm>
          <a:prstGeom prst="rect">
            <a:avLst/>
          </a:prstGeom>
          <a:solidFill>
            <a:srgbClr val="496C6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R73 G108 B96</a:t>
            </a:r>
            <a:endParaRPr b="0" i="0" sz="1400" u="none" cap="none" strike="noStrike">
              <a:solidFill>
                <a:srgbClr val="000000"/>
              </a:solidFill>
              <a:latin typeface="Arial"/>
              <a:ea typeface="Arial"/>
              <a:cs typeface="Arial"/>
              <a:sym typeface="Arial"/>
            </a:endParaRPr>
          </a:p>
        </p:txBody>
      </p:sp>
      <p:sp>
        <p:nvSpPr>
          <p:cNvPr id="229" name="Google Shape;229;p42"/>
          <p:cNvSpPr/>
          <p:nvPr/>
        </p:nvSpPr>
        <p:spPr>
          <a:xfrm>
            <a:off x="3028950" y="3099243"/>
            <a:ext cx="1228725" cy="477393"/>
          </a:xfrm>
          <a:prstGeom prst="rect">
            <a:avLst/>
          </a:prstGeom>
          <a:solidFill>
            <a:srgbClr val="C7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R199 G209 B197</a:t>
            </a:r>
            <a:endParaRPr b="0" i="0" sz="1400" u="none" cap="none" strike="noStrike">
              <a:solidFill>
                <a:srgbClr val="000000"/>
              </a:solidFill>
              <a:latin typeface="Arial"/>
              <a:ea typeface="Arial"/>
              <a:cs typeface="Arial"/>
              <a:sym typeface="Arial"/>
            </a:endParaRPr>
          </a:p>
        </p:txBody>
      </p:sp>
      <p:sp>
        <p:nvSpPr>
          <p:cNvPr id="230" name="Google Shape;230;p42"/>
          <p:cNvSpPr/>
          <p:nvPr/>
        </p:nvSpPr>
        <p:spPr>
          <a:xfrm>
            <a:off x="581025" y="3625499"/>
            <a:ext cx="1228725" cy="477393"/>
          </a:xfrm>
          <a:prstGeom prst="rect">
            <a:avLst/>
          </a:prstGeom>
          <a:solidFill>
            <a:srgbClr val="EAAB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R234 G171 B0</a:t>
            </a:r>
            <a:endParaRPr b="0" i="0" sz="1400" u="none" cap="none" strike="noStrike">
              <a:solidFill>
                <a:srgbClr val="000000"/>
              </a:solidFill>
              <a:latin typeface="Arial"/>
              <a:ea typeface="Arial"/>
              <a:cs typeface="Arial"/>
              <a:sym typeface="Arial"/>
            </a:endParaRPr>
          </a:p>
        </p:txBody>
      </p:sp>
      <p:sp>
        <p:nvSpPr>
          <p:cNvPr id="231" name="Google Shape;231;p42"/>
          <p:cNvSpPr/>
          <p:nvPr/>
        </p:nvSpPr>
        <p:spPr>
          <a:xfrm>
            <a:off x="1804987" y="3625499"/>
            <a:ext cx="1228725" cy="477393"/>
          </a:xfrm>
          <a:prstGeom prst="rect">
            <a:avLst/>
          </a:prstGeom>
          <a:solidFill>
            <a:srgbClr val="BB650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R187 G101 B14</a:t>
            </a:r>
            <a:endParaRPr b="0" i="0" sz="1400" u="none" cap="none" strike="noStrike">
              <a:solidFill>
                <a:srgbClr val="000000"/>
              </a:solidFill>
              <a:latin typeface="Arial"/>
              <a:ea typeface="Arial"/>
              <a:cs typeface="Arial"/>
              <a:sym typeface="Arial"/>
            </a:endParaRPr>
          </a:p>
        </p:txBody>
      </p:sp>
      <p:sp>
        <p:nvSpPr>
          <p:cNvPr id="232" name="Google Shape;232;p42"/>
          <p:cNvSpPr/>
          <p:nvPr/>
        </p:nvSpPr>
        <p:spPr>
          <a:xfrm>
            <a:off x="3028950" y="3625499"/>
            <a:ext cx="1228725" cy="477393"/>
          </a:xfrm>
          <a:prstGeom prst="rect">
            <a:avLst/>
          </a:prstGeom>
          <a:solidFill>
            <a:srgbClr val="F1E3B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R241 G227 B187</a:t>
            </a:r>
            <a:endParaRPr b="0" i="0" sz="1400" u="none" cap="none" strike="noStrike">
              <a:solidFill>
                <a:srgbClr val="000000"/>
              </a:solidFill>
              <a:latin typeface="Arial"/>
              <a:ea typeface="Arial"/>
              <a:cs typeface="Arial"/>
              <a:sym typeface="Arial"/>
            </a:endParaRPr>
          </a:p>
        </p:txBody>
      </p:sp>
      <p:sp>
        <p:nvSpPr>
          <p:cNvPr id="233" name="Google Shape;233;p42"/>
          <p:cNvSpPr/>
          <p:nvPr/>
        </p:nvSpPr>
        <p:spPr>
          <a:xfrm>
            <a:off x="4895850" y="2046731"/>
            <a:ext cx="1228725" cy="477393"/>
          </a:xfrm>
          <a:prstGeom prst="rect">
            <a:avLst/>
          </a:prstGeom>
          <a:solidFill>
            <a:srgbClr val="A79E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R167 G158 B112</a:t>
            </a:r>
            <a:endParaRPr b="0" i="0" sz="1400" u="none" cap="none" strike="noStrike">
              <a:solidFill>
                <a:srgbClr val="000000"/>
              </a:solidFill>
              <a:latin typeface="Arial"/>
              <a:ea typeface="Arial"/>
              <a:cs typeface="Arial"/>
              <a:sym typeface="Arial"/>
            </a:endParaRPr>
          </a:p>
        </p:txBody>
      </p:sp>
      <p:sp>
        <p:nvSpPr>
          <p:cNvPr id="234" name="Google Shape;234;p42"/>
          <p:cNvSpPr txBox="1"/>
          <p:nvPr/>
        </p:nvSpPr>
        <p:spPr>
          <a:xfrm>
            <a:off x="4924425"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Accent Colors:</a:t>
            </a:r>
            <a:endParaRPr b="1" i="0" sz="1100" u="none" cap="none" strike="noStrike">
              <a:solidFill>
                <a:schemeClr val="dk1"/>
              </a:solidFill>
              <a:latin typeface="Arial"/>
              <a:ea typeface="Arial"/>
              <a:cs typeface="Arial"/>
              <a:sym typeface="Arial"/>
            </a:endParaRPr>
          </a:p>
        </p:txBody>
      </p:sp>
      <p:sp>
        <p:nvSpPr>
          <p:cNvPr id="235" name="Google Shape;235;p42"/>
          <p:cNvSpPr/>
          <p:nvPr/>
        </p:nvSpPr>
        <p:spPr>
          <a:xfrm>
            <a:off x="6119812" y="2046731"/>
            <a:ext cx="1228725" cy="477393"/>
          </a:xfrm>
          <a:prstGeom prst="rect">
            <a:avLst/>
          </a:prstGeom>
          <a:solidFill>
            <a:srgbClr val="63524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R99 G82 B69</a:t>
            </a:r>
            <a:endParaRPr b="0" i="0" sz="1400" u="none" cap="none" strike="noStrike">
              <a:solidFill>
                <a:srgbClr val="000000"/>
              </a:solidFill>
              <a:latin typeface="Arial"/>
              <a:ea typeface="Arial"/>
              <a:cs typeface="Arial"/>
              <a:sym typeface="Arial"/>
            </a:endParaRPr>
          </a:p>
        </p:txBody>
      </p:sp>
      <p:sp>
        <p:nvSpPr>
          <p:cNvPr id="236" name="Google Shape;236;p42"/>
          <p:cNvSpPr txBox="1"/>
          <p:nvPr/>
        </p:nvSpPr>
        <p:spPr>
          <a:xfrm>
            <a:off x="6148387"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Dark Colors:</a:t>
            </a:r>
            <a:endParaRPr b="1" i="0" sz="1100" u="none" cap="none" strike="noStrike">
              <a:solidFill>
                <a:schemeClr val="dk1"/>
              </a:solidFill>
              <a:latin typeface="Arial"/>
              <a:ea typeface="Arial"/>
              <a:cs typeface="Arial"/>
              <a:sym typeface="Arial"/>
            </a:endParaRPr>
          </a:p>
        </p:txBody>
      </p:sp>
      <p:sp>
        <p:nvSpPr>
          <p:cNvPr id="237" name="Google Shape;237;p42"/>
          <p:cNvSpPr/>
          <p:nvPr/>
        </p:nvSpPr>
        <p:spPr>
          <a:xfrm>
            <a:off x="7343775" y="2046731"/>
            <a:ext cx="1228725" cy="477393"/>
          </a:xfrm>
          <a:prstGeom prst="rect">
            <a:avLst/>
          </a:prstGeom>
          <a:solidFill>
            <a:srgbClr val="DBCEA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R219 G206 B172</a:t>
            </a:r>
            <a:endParaRPr b="0" i="0" sz="1400" u="none" cap="none" strike="noStrike">
              <a:solidFill>
                <a:srgbClr val="000000"/>
              </a:solidFill>
              <a:latin typeface="Arial"/>
              <a:ea typeface="Arial"/>
              <a:cs typeface="Arial"/>
              <a:sym typeface="Arial"/>
            </a:endParaRPr>
          </a:p>
        </p:txBody>
      </p:sp>
      <p:sp>
        <p:nvSpPr>
          <p:cNvPr id="238" name="Google Shape;238;p42"/>
          <p:cNvSpPr txBox="1"/>
          <p:nvPr/>
        </p:nvSpPr>
        <p:spPr>
          <a:xfrm>
            <a:off x="7372350"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Light Colors:</a:t>
            </a:r>
            <a:endParaRPr b="1" i="0" sz="1100" u="none" cap="none" strike="noStrike">
              <a:solidFill>
                <a:schemeClr val="dk1"/>
              </a:solidFill>
              <a:latin typeface="Arial"/>
              <a:ea typeface="Arial"/>
              <a:cs typeface="Arial"/>
              <a:sym typeface="Arial"/>
            </a:endParaRPr>
          </a:p>
        </p:txBody>
      </p:sp>
      <p:sp>
        <p:nvSpPr>
          <p:cNvPr id="239" name="Google Shape;239;p42"/>
          <p:cNvSpPr/>
          <p:nvPr/>
        </p:nvSpPr>
        <p:spPr>
          <a:xfrm>
            <a:off x="4895850" y="2569812"/>
            <a:ext cx="1228725" cy="477393"/>
          </a:xfrm>
          <a:prstGeom prst="rect">
            <a:avLst/>
          </a:prstGeom>
          <a:solidFill>
            <a:srgbClr val="9832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R152 G50 B34</a:t>
            </a:r>
            <a:endParaRPr b="0" i="0" sz="1400" u="none" cap="none" strike="noStrike">
              <a:solidFill>
                <a:srgbClr val="000000"/>
              </a:solidFill>
              <a:latin typeface="Arial"/>
              <a:ea typeface="Arial"/>
              <a:cs typeface="Arial"/>
              <a:sym typeface="Arial"/>
            </a:endParaRPr>
          </a:p>
        </p:txBody>
      </p:sp>
      <p:sp>
        <p:nvSpPr>
          <p:cNvPr id="240" name="Google Shape;240;p42"/>
          <p:cNvSpPr/>
          <p:nvPr/>
        </p:nvSpPr>
        <p:spPr>
          <a:xfrm>
            <a:off x="6119812" y="2569812"/>
            <a:ext cx="1228725" cy="477393"/>
          </a:xfrm>
          <a:prstGeom prst="rect">
            <a:avLst/>
          </a:prstGeom>
          <a:solidFill>
            <a:srgbClr val="5B2A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R91 G43 B47</a:t>
            </a:r>
            <a:endParaRPr b="0" i="0" sz="1400" u="none" cap="none" strike="noStrike">
              <a:solidFill>
                <a:srgbClr val="000000"/>
              </a:solidFill>
              <a:latin typeface="Arial"/>
              <a:ea typeface="Arial"/>
              <a:cs typeface="Arial"/>
              <a:sym typeface="Arial"/>
            </a:endParaRPr>
          </a:p>
        </p:txBody>
      </p:sp>
      <p:sp>
        <p:nvSpPr>
          <p:cNvPr id="241" name="Google Shape;241;p42"/>
          <p:cNvSpPr/>
          <p:nvPr/>
        </p:nvSpPr>
        <p:spPr>
          <a:xfrm>
            <a:off x="7343775" y="2569812"/>
            <a:ext cx="1228725" cy="477393"/>
          </a:xfrm>
          <a:prstGeom prst="rect">
            <a:avLst/>
          </a:prstGeom>
          <a:solidFill>
            <a:srgbClr val="DBC0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R219 G192 B168</a:t>
            </a:r>
            <a:endParaRPr b="0" i="0" sz="1400" u="none" cap="none" strike="noStrike">
              <a:solidFill>
                <a:srgbClr val="000000"/>
              </a:solidFill>
              <a:latin typeface="Arial"/>
              <a:ea typeface="Arial"/>
              <a:cs typeface="Arial"/>
              <a:sym typeface="Arial"/>
            </a:endParaRPr>
          </a:p>
        </p:txBody>
      </p:sp>
      <p:sp>
        <p:nvSpPr>
          <p:cNvPr id="242" name="Google Shape;242;p42"/>
          <p:cNvSpPr/>
          <p:nvPr/>
        </p:nvSpPr>
        <p:spPr>
          <a:xfrm>
            <a:off x="4895850" y="3092893"/>
            <a:ext cx="1228725" cy="477393"/>
          </a:xfrm>
          <a:prstGeom prst="rect">
            <a:avLst/>
          </a:prstGeom>
          <a:solidFill>
            <a:srgbClr val="9100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R145 G0 B75</a:t>
            </a:r>
            <a:endParaRPr b="0" i="0" sz="1400" u="none" cap="none" strike="noStrike">
              <a:solidFill>
                <a:srgbClr val="000000"/>
              </a:solidFill>
              <a:latin typeface="Arial"/>
              <a:ea typeface="Arial"/>
              <a:cs typeface="Arial"/>
              <a:sym typeface="Arial"/>
            </a:endParaRPr>
          </a:p>
        </p:txBody>
      </p:sp>
      <p:sp>
        <p:nvSpPr>
          <p:cNvPr id="243" name="Google Shape;243;p42"/>
          <p:cNvSpPr/>
          <p:nvPr/>
        </p:nvSpPr>
        <p:spPr>
          <a:xfrm>
            <a:off x="6119812" y="3092893"/>
            <a:ext cx="1228725" cy="477393"/>
          </a:xfrm>
          <a:prstGeom prst="rect">
            <a:avLst/>
          </a:prstGeom>
          <a:solidFill>
            <a:srgbClr val="6A1A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R106 G26 B65</a:t>
            </a:r>
            <a:endParaRPr b="0" i="0" sz="1400" u="none" cap="none" strike="noStrike">
              <a:solidFill>
                <a:srgbClr val="000000"/>
              </a:solidFill>
              <a:latin typeface="Arial"/>
              <a:ea typeface="Arial"/>
              <a:cs typeface="Arial"/>
              <a:sym typeface="Arial"/>
            </a:endParaRPr>
          </a:p>
        </p:txBody>
      </p:sp>
      <p:sp>
        <p:nvSpPr>
          <p:cNvPr id="244" name="Google Shape;244;p42"/>
          <p:cNvSpPr/>
          <p:nvPr/>
        </p:nvSpPr>
        <p:spPr>
          <a:xfrm>
            <a:off x="7343775" y="3092893"/>
            <a:ext cx="1228725" cy="477393"/>
          </a:xfrm>
          <a:prstGeom prst="rect">
            <a:avLst/>
          </a:prstGeom>
          <a:solidFill>
            <a:srgbClr val="E9DDD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R233 G221 B215</a:t>
            </a:r>
            <a:endParaRPr b="0" i="0" sz="1400" u="none" cap="none" strike="noStrike">
              <a:solidFill>
                <a:srgbClr val="000000"/>
              </a:solidFill>
              <a:latin typeface="Arial"/>
              <a:ea typeface="Arial"/>
              <a:cs typeface="Arial"/>
              <a:sym typeface="Arial"/>
            </a:endParaRPr>
          </a:p>
        </p:txBody>
      </p:sp>
      <p:sp>
        <p:nvSpPr>
          <p:cNvPr id="245" name="Google Shape;245;p42"/>
          <p:cNvSpPr/>
          <p:nvPr/>
        </p:nvSpPr>
        <p:spPr>
          <a:xfrm>
            <a:off x="4895850" y="3615974"/>
            <a:ext cx="1228725" cy="477393"/>
          </a:xfrm>
          <a:prstGeom prst="rect">
            <a:avLst/>
          </a:prstGeom>
          <a:solidFill>
            <a:srgbClr val="77216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R119 G33 B111</a:t>
            </a:r>
            <a:endParaRPr b="0" i="0" sz="1400" u="none" cap="none" strike="noStrike">
              <a:solidFill>
                <a:srgbClr val="000000"/>
              </a:solidFill>
              <a:latin typeface="Arial"/>
              <a:ea typeface="Arial"/>
              <a:cs typeface="Arial"/>
              <a:sym typeface="Arial"/>
            </a:endParaRPr>
          </a:p>
        </p:txBody>
      </p:sp>
      <p:sp>
        <p:nvSpPr>
          <p:cNvPr id="246" name="Google Shape;246;p42"/>
          <p:cNvSpPr/>
          <p:nvPr/>
        </p:nvSpPr>
        <p:spPr>
          <a:xfrm>
            <a:off x="6119812" y="3615974"/>
            <a:ext cx="1228725" cy="477393"/>
          </a:xfrm>
          <a:prstGeom prst="rect">
            <a:avLst/>
          </a:prstGeom>
          <a:solidFill>
            <a:srgbClr val="532E6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R83 G46 B96</a:t>
            </a:r>
            <a:endParaRPr b="0" i="0" sz="1400" u="none" cap="none" strike="noStrike">
              <a:solidFill>
                <a:srgbClr val="000000"/>
              </a:solidFill>
              <a:latin typeface="Arial"/>
              <a:ea typeface="Arial"/>
              <a:cs typeface="Arial"/>
              <a:sym typeface="Arial"/>
            </a:endParaRPr>
          </a:p>
        </p:txBody>
      </p:sp>
      <p:sp>
        <p:nvSpPr>
          <p:cNvPr id="247" name="Google Shape;247;p42"/>
          <p:cNvSpPr/>
          <p:nvPr/>
        </p:nvSpPr>
        <p:spPr>
          <a:xfrm>
            <a:off x="7343775" y="3615974"/>
            <a:ext cx="1228725" cy="477393"/>
          </a:xfrm>
          <a:prstGeom prst="rect">
            <a:avLst/>
          </a:prstGeom>
          <a:solidFill>
            <a:srgbClr val="DDC7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R221 G199 B223</a:t>
            </a:r>
            <a:endParaRPr b="0" i="0" sz="1400" u="none" cap="none" strike="noStrike">
              <a:solidFill>
                <a:srgbClr val="000000"/>
              </a:solidFill>
              <a:latin typeface="Arial"/>
              <a:ea typeface="Arial"/>
              <a:cs typeface="Arial"/>
              <a:sym typeface="Arial"/>
            </a:endParaRPr>
          </a:p>
        </p:txBody>
      </p:sp>
      <p:sp>
        <p:nvSpPr>
          <p:cNvPr id="248" name="Google Shape;248;p42"/>
          <p:cNvSpPr/>
          <p:nvPr/>
        </p:nvSpPr>
        <p:spPr>
          <a:xfrm>
            <a:off x="581025" y="4151756"/>
            <a:ext cx="1228725" cy="477393"/>
          </a:xfrm>
          <a:prstGeom prst="rect">
            <a:avLst/>
          </a:prstGeom>
          <a:solidFill>
            <a:srgbClr val="DD48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R221 G72 B20</a:t>
            </a:r>
            <a:endParaRPr b="0" i="0" sz="1400" u="none" cap="none" strike="noStrike">
              <a:solidFill>
                <a:srgbClr val="000000"/>
              </a:solidFill>
              <a:latin typeface="Arial"/>
              <a:ea typeface="Arial"/>
              <a:cs typeface="Arial"/>
              <a:sym typeface="Arial"/>
            </a:endParaRPr>
          </a:p>
        </p:txBody>
      </p:sp>
      <p:sp>
        <p:nvSpPr>
          <p:cNvPr id="249" name="Google Shape;249;p42"/>
          <p:cNvSpPr/>
          <p:nvPr/>
        </p:nvSpPr>
        <p:spPr>
          <a:xfrm>
            <a:off x="1804987" y="4151756"/>
            <a:ext cx="1228725" cy="477393"/>
          </a:xfrm>
          <a:prstGeom prst="rect">
            <a:avLst/>
          </a:prstGeom>
          <a:solidFill>
            <a:srgbClr val="8338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R131 G56 B32</a:t>
            </a:r>
            <a:endParaRPr b="0" i="0" sz="1400" u="none" cap="none" strike="noStrike">
              <a:solidFill>
                <a:srgbClr val="000000"/>
              </a:solidFill>
              <a:latin typeface="Arial"/>
              <a:ea typeface="Arial"/>
              <a:cs typeface="Arial"/>
              <a:sym typeface="Arial"/>
            </a:endParaRPr>
          </a:p>
        </p:txBody>
      </p:sp>
      <p:sp>
        <p:nvSpPr>
          <p:cNvPr id="250" name="Google Shape;250;p42"/>
          <p:cNvSpPr/>
          <p:nvPr/>
        </p:nvSpPr>
        <p:spPr>
          <a:xfrm>
            <a:off x="3028950" y="4151756"/>
            <a:ext cx="1228725" cy="477393"/>
          </a:xfrm>
          <a:prstGeom prst="rect">
            <a:avLst/>
          </a:prstGeom>
          <a:solidFill>
            <a:srgbClr val="EBE8B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R235 G232 B177</a:t>
            </a:r>
            <a:endParaRPr b="0" i="0" sz="1400" u="none" cap="none" strike="noStrike">
              <a:solidFill>
                <a:srgbClr val="000000"/>
              </a:solidFill>
              <a:latin typeface="Arial"/>
              <a:ea typeface="Arial"/>
              <a:cs typeface="Arial"/>
              <a:sym typeface="Arial"/>
            </a:endParaRPr>
          </a:p>
        </p:txBody>
      </p:sp>
      <p:sp>
        <p:nvSpPr>
          <p:cNvPr id="251" name="Google Shape;251;p42"/>
          <p:cNvSpPr/>
          <p:nvPr/>
        </p:nvSpPr>
        <p:spPr>
          <a:xfrm>
            <a:off x="581025" y="5028056"/>
            <a:ext cx="1228725" cy="477393"/>
          </a:xfrm>
          <a:prstGeom prst="rect">
            <a:avLst/>
          </a:prstGeom>
          <a:solidFill>
            <a:srgbClr val="D5D2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R213 G210 B202</a:t>
            </a:r>
            <a:endParaRPr b="0" i="0" sz="1400" u="none" cap="none" strike="noStrike">
              <a:solidFill>
                <a:srgbClr val="000000"/>
              </a:solidFill>
              <a:latin typeface="Arial"/>
              <a:ea typeface="Arial"/>
              <a:cs typeface="Arial"/>
              <a:sym typeface="Arial"/>
            </a:endParaRPr>
          </a:p>
        </p:txBody>
      </p:sp>
      <p:sp>
        <p:nvSpPr>
          <p:cNvPr id="252" name="Google Shape;252;p42"/>
          <p:cNvSpPr txBox="1"/>
          <p:nvPr/>
        </p:nvSpPr>
        <p:spPr>
          <a:xfrm>
            <a:off x="609600" y="4810125"/>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Neutral Colors:</a:t>
            </a:r>
            <a:endParaRPr b="1" i="0" sz="1100" u="none" cap="none" strike="noStrike">
              <a:solidFill>
                <a:schemeClr val="dk1"/>
              </a:solidFill>
              <a:latin typeface="Arial"/>
              <a:ea typeface="Arial"/>
              <a:cs typeface="Arial"/>
              <a:sym typeface="Arial"/>
            </a:endParaRPr>
          </a:p>
        </p:txBody>
      </p:sp>
      <p:sp>
        <p:nvSpPr>
          <p:cNvPr id="253" name="Google Shape;253;p42"/>
          <p:cNvSpPr/>
          <p:nvPr/>
        </p:nvSpPr>
        <p:spPr>
          <a:xfrm>
            <a:off x="1804987" y="5028056"/>
            <a:ext cx="1228725" cy="477393"/>
          </a:xfrm>
          <a:prstGeom prst="rect">
            <a:avLst/>
          </a:prstGeom>
          <a:solidFill>
            <a:srgbClr val="8B817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R139 G129 B120</a:t>
            </a:r>
            <a:endParaRPr b="0" i="0" sz="1400" u="none" cap="none" strike="noStrike">
              <a:solidFill>
                <a:srgbClr val="000000"/>
              </a:solidFill>
              <a:latin typeface="Arial"/>
              <a:ea typeface="Arial"/>
              <a:cs typeface="Arial"/>
              <a:sym typeface="Arial"/>
            </a:endParaRPr>
          </a:p>
        </p:txBody>
      </p:sp>
      <p:sp>
        <p:nvSpPr>
          <p:cNvPr id="254" name="Google Shape;254;p42"/>
          <p:cNvSpPr/>
          <p:nvPr/>
        </p:nvSpPr>
        <p:spPr>
          <a:xfrm>
            <a:off x="3028950" y="5028056"/>
            <a:ext cx="1228725" cy="477393"/>
          </a:xfrm>
          <a:prstGeom prst="rect">
            <a:avLst/>
          </a:prstGeom>
          <a:solidFill>
            <a:srgbClr val="82786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R130 G120 B111</a:t>
            </a:r>
            <a:endParaRPr b="0" i="0" sz="1400" u="none" cap="none" strike="noStrike">
              <a:solidFill>
                <a:srgbClr val="000000"/>
              </a:solidFill>
              <a:latin typeface="Arial"/>
              <a:ea typeface="Arial"/>
              <a:cs typeface="Arial"/>
              <a:sym typeface="Arial"/>
            </a:endParaRPr>
          </a:p>
        </p:txBody>
      </p:sp>
      <p:sp>
        <p:nvSpPr>
          <p:cNvPr id="255" name="Google Shape;255;p42"/>
          <p:cNvSpPr/>
          <p:nvPr/>
        </p:nvSpPr>
        <p:spPr>
          <a:xfrm>
            <a:off x="581025" y="5561456"/>
            <a:ext cx="1228725" cy="477393"/>
          </a:xfrm>
          <a:prstGeom prst="rect">
            <a:avLst/>
          </a:prstGeom>
          <a:solidFill>
            <a:srgbClr val="ADAF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R173 G175 B175</a:t>
            </a:r>
            <a:endParaRPr b="0" i="0" sz="1400" u="none" cap="none" strike="noStrike">
              <a:solidFill>
                <a:srgbClr val="000000"/>
              </a:solidFill>
              <a:latin typeface="Arial"/>
              <a:ea typeface="Arial"/>
              <a:cs typeface="Arial"/>
              <a:sym typeface="Arial"/>
            </a:endParaRPr>
          </a:p>
        </p:txBody>
      </p:sp>
      <p:sp>
        <p:nvSpPr>
          <p:cNvPr id="256" name="Google Shape;256;p42"/>
          <p:cNvSpPr/>
          <p:nvPr/>
        </p:nvSpPr>
        <p:spPr>
          <a:xfrm>
            <a:off x="1804987" y="5561456"/>
            <a:ext cx="1228725" cy="477393"/>
          </a:xfrm>
          <a:prstGeom prst="rect">
            <a:avLst/>
          </a:prstGeom>
          <a:solidFill>
            <a:srgbClr val="9A9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R154 G155 B156</a:t>
            </a:r>
            <a:endParaRPr b="0" i="0" sz="1400" u="none" cap="none" strike="noStrike">
              <a:solidFill>
                <a:srgbClr val="000000"/>
              </a:solidFill>
              <a:latin typeface="Arial"/>
              <a:ea typeface="Arial"/>
              <a:cs typeface="Arial"/>
              <a:sym typeface="Arial"/>
            </a:endParaRPr>
          </a:p>
        </p:txBody>
      </p:sp>
      <p:sp>
        <p:nvSpPr>
          <p:cNvPr id="257" name="Google Shape;257;p42"/>
          <p:cNvSpPr/>
          <p:nvPr/>
        </p:nvSpPr>
        <p:spPr>
          <a:xfrm>
            <a:off x="3028950" y="5561456"/>
            <a:ext cx="1228725" cy="477393"/>
          </a:xfrm>
          <a:prstGeom prst="rect">
            <a:avLst/>
          </a:prstGeom>
          <a:solidFill>
            <a:srgbClr val="3537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R53 G55 B53</a:t>
            </a:r>
            <a:endParaRPr b="0" i="0" sz="1400" u="none" cap="none" strike="noStrike">
              <a:solidFill>
                <a:srgbClr val="000000"/>
              </a:solidFill>
              <a:latin typeface="Arial"/>
              <a:ea typeface="Arial"/>
              <a:cs typeface="Arial"/>
              <a:sym typeface="Arial"/>
            </a:endParaRPr>
          </a:p>
        </p:txBody>
      </p:sp>
      <p:sp>
        <p:nvSpPr>
          <p:cNvPr id="258" name="Google Shape;258;p42"/>
          <p:cNvSpPr/>
          <p:nvPr/>
        </p:nvSpPr>
        <p:spPr>
          <a:xfrm>
            <a:off x="1804987" y="6094856"/>
            <a:ext cx="1228725" cy="477393"/>
          </a:xfrm>
          <a:prstGeom prst="rect">
            <a:avLst/>
          </a:prstGeom>
          <a:solidFill>
            <a:srgbClr val="C6C8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R198 G200 B202</a:t>
            </a:r>
            <a:endParaRPr b="0" i="0" sz="1400" u="none" cap="none" strike="noStrike">
              <a:solidFill>
                <a:srgbClr val="000000"/>
              </a:solidFill>
              <a:latin typeface="Arial"/>
              <a:ea typeface="Arial"/>
              <a:cs typeface="Arial"/>
              <a:sym typeface="Arial"/>
            </a:endParaRPr>
          </a:p>
        </p:txBody>
      </p:sp>
      <p:sp>
        <p:nvSpPr>
          <p:cNvPr id="259" name="Google Shape;259;p42"/>
          <p:cNvSpPr/>
          <p:nvPr/>
        </p:nvSpPr>
        <p:spPr>
          <a:xfrm>
            <a:off x="3028950" y="6094856"/>
            <a:ext cx="1228725" cy="477393"/>
          </a:xfrm>
          <a:prstGeom prst="rect">
            <a:avLst/>
          </a:prstGeom>
          <a:solidFill>
            <a:srgbClr val="93959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R147 G149 B152</a:t>
            </a:r>
            <a:endParaRPr b="0" i="0" sz="1400" u="none" cap="none" strike="noStrike">
              <a:solidFill>
                <a:srgbClr val="000000"/>
              </a:solidFill>
              <a:latin typeface="Arial"/>
              <a:ea typeface="Arial"/>
              <a:cs typeface="Arial"/>
              <a:sym typeface="Arial"/>
            </a:endParaRPr>
          </a:p>
        </p:txBody>
      </p:sp>
      <p:sp>
        <p:nvSpPr>
          <p:cNvPr id="260" name="Google Shape;260;p42"/>
          <p:cNvSpPr/>
          <p:nvPr/>
        </p:nvSpPr>
        <p:spPr>
          <a:xfrm>
            <a:off x="4257675" y="5561456"/>
            <a:ext cx="1228725" cy="477393"/>
          </a:xfrm>
          <a:prstGeom prst="rect">
            <a:avLst/>
          </a:prstGeom>
          <a:solidFill>
            <a:srgbClr val="5758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R87 G88 B79</a:t>
            </a:r>
            <a:endParaRPr b="0" i="0" sz="1400" u="none" cap="none" strike="noStrike">
              <a:solidFill>
                <a:srgbClr val="000000"/>
              </a:solidFill>
              <a:latin typeface="Arial"/>
              <a:ea typeface="Arial"/>
              <a:cs typeface="Arial"/>
              <a:sym typeface="Arial"/>
            </a:endParaRPr>
          </a:p>
        </p:txBody>
      </p:sp>
      <p:sp>
        <p:nvSpPr>
          <p:cNvPr id="261" name="Google Shape;261;p42"/>
          <p:cNvSpPr/>
          <p:nvPr/>
        </p:nvSpPr>
        <p:spPr>
          <a:xfrm>
            <a:off x="4257675" y="6094856"/>
            <a:ext cx="1228725" cy="477393"/>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R99 G100 B102</a:t>
            </a:r>
            <a:endParaRPr b="0" i="0" sz="1400" u="none" cap="none" strike="noStrike">
              <a:solidFill>
                <a:srgbClr val="000000"/>
              </a:solidFill>
              <a:latin typeface="Arial"/>
              <a:ea typeface="Arial"/>
              <a:cs typeface="Arial"/>
              <a:sym typeface="Arial"/>
            </a:endParaRPr>
          </a:p>
        </p:txBody>
      </p:sp>
      <p:sp>
        <p:nvSpPr>
          <p:cNvPr id="262" name="Google Shape;262;p42"/>
          <p:cNvSpPr/>
          <p:nvPr/>
        </p:nvSpPr>
        <p:spPr>
          <a:xfrm>
            <a:off x="5486400" y="6094856"/>
            <a:ext cx="1228725" cy="477393"/>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R0 G0 B0</a:t>
            </a:r>
            <a:endParaRPr b="0" i="0" sz="1400" u="none" cap="none" strike="noStrike">
              <a:solidFill>
                <a:srgbClr val="000000"/>
              </a:solidFill>
              <a:latin typeface="Arial"/>
              <a:ea typeface="Arial"/>
              <a:cs typeface="Arial"/>
              <a:sym typeface="Arial"/>
            </a:endParaRPr>
          </a:p>
        </p:txBody>
      </p:sp>
      <p:sp>
        <p:nvSpPr>
          <p:cNvPr id="263" name="Google Shape;263;p42"/>
          <p:cNvSpPr/>
          <p:nvPr/>
        </p:nvSpPr>
        <p:spPr>
          <a:xfrm>
            <a:off x="581025" y="6094856"/>
            <a:ext cx="1228725" cy="477393"/>
          </a:xfrm>
          <a:prstGeom prst="rect">
            <a:avLst/>
          </a:prstGeom>
          <a:solidFill>
            <a:srgbClr val="FFFFFF"/>
          </a:solid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R255 G255 B255</a:t>
            </a:r>
            <a:endParaRPr b="0" i="0" sz="1400" u="none" cap="none" strike="noStrike">
              <a:solidFill>
                <a:srgbClr val="000000"/>
              </a:solidFill>
              <a:latin typeface="Arial"/>
              <a:ea typeface="Arial"/>
              <a:cs typeface="Arial"/>
              <a:sym typeface="Arial"/>
            </a:endParaRPr>
          </a:p>
        </p:txBody>
      </p:sp>
      <p:sp>
        <p:nvSpPr>
          <p:cNvPr id="264" name="Google Shape;264;p42"/>
          <p:cNvSpPr txBox="1"/>
          <p:nvPr/>
        </p:nvSpPr>
        <p:spPr>
          <a:xfrm>
            <a:off x="530352" y="1066800"/>
            <a:ext cx="7010400" cy="533400"/>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Clr>
                <a:srgbClr val="3CB6CE"/>
              </a:buClr>
              <a:buSzPts val="3200"/>
              <a:buFont typeface="Garamond"/>
              <a:buNone/>
            </a:pPr>
            <a:r>
              <a:rPr b="1" i="0" lang="en-US" sz="3200" u="none" cap="none" strike="noStrike">
                <a:solidFill>
                  <a:srgbClr val="3CB6CE"/>
                </a:solidFill>
                <a:latin typeface="Garamond"/>
                <a:ea typeface="Garamond"/>
                <a:cs typeface="Garamond"/>
                <a:sym typeface="Garamond"/>
              </a:rPr>
              <a:t>Baird Color Palette</a:t>
            </a:r>
            <a:endParaRPr b="0" i="0" sz="1400" u="none" cap="none" strike="noStrike">
              <a:solidFill>
                <a:srgbClr val="000000"/>
              </a:solidFill>
              <a:latin typeface="Arial"/>
              <a:ea typeface="Arial"/>
              <a:cs typeface="Arial"/>
              <a:sym typeface="Arial"/>
            </a:endParaRPr>
          </a:p>
        </p:txBody>
      </p:sp>
      <p:sp>
        <p:nvSpPr>
          <p:cNvPr id="265" name="Google Shape;265;p42"/>
          <p:cNvSpPr/>
          <p:nvPr/>
        </p:nvSpPr>
        <p:spPr>
          <a:xfrm>
            <a:off x="581025" y="2046731"/>
            <a:ext cx="1228725" cy="477393"/>
          </a:xfrm>
          <a:prstGeom prst="rect">
            <a:avLst/>
          </a:prstGeom>
          <a:solidFill>
            <a:srgbClr val="3CB6C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R60 G182 B206</a:t>
            </a:r>
            <a:endParaRPr b="0" i="0" sz="1400" u="none" cap="none" strike="noStrike">
              <a:solidFill>
                <a:srgbClr val="000000"/>
              </a:solidFill>
              <a:latin typeface="Arial"/>
              <a:ea typeface="Arial"/>
              <a:cs typeface="Arial"/>
              <a:sym typeface="Arial"/>
            </a:endParaRPr>
          </a:p>
        </p:txBody>
      </p:sp>
      <p:sp>
        <p:nvSpPr>
          <p:cNvPr id="266" name="Google Shape;266;p42"/>
          <p:cNvSpPr txBox="1"/>
          <p:nvPr/>
        </p:nvSpPr>
        <p:spPr>
          <a:xfrm>
            <a:off x="609600"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Accent Colors:</a:t>
            </a:r>
            <a:endParaRPr b="1" i="0" sz="1100" u="none" cap="none" strike="noStrike">
              <a:solidFill>
                <a:schemeClr val="dk1"/>
              </a:solidFill>
              <a:latin typeface="Arial"/>
              <a:ea typeface="Arial"/>
              <a:cs typeface="Arial"/>
              <a:sym typeface="Arial"/>
            </a:endParaRPr>
          </a:p>
        </p:txBody>
      </p:sp>
      <p:cxnSp>
        <p:nvCxnSpPr>
          <p:cNvPr id="267" name="Google Shape;267;p42"/>
          <p:cNvCxnSpPr/>
          <p:nvPr/>
        </p:nvCxnSpPr>
        <p:spPr>
          <a:xfrm>
            <a:off x="4572000" y="2042922"/>
            <a:ext cx="0" cy="2738627"/>
          </a:xfrm>
          <a:prstGeom prst="straightConnector1">
            <a:avLst/>
          </a:prstGeom>
          <a:solidFill>
            <a:srgbClr val="39C2D7"/>
          </a:solidFill>
          <a:ln cap="flat" cmpd="sng" w="12700">
            <a:solidFill>
              <a:srgbClr val="5A5B50"/>
            </a:solidFill>
            <a:prstDash val="solid"/>
            <a:round/>
            <a:headEnd len="sm" w="sm" type="none"/>
            <a:tailEnd len="sm" w="sm" type="none"/>
          </a:ln>
        </p:spPr>
      </p:cxnSp>
      <p:sp>
        <p:nvSpPr>
          <p:cNvPr id="268" name="Google Shape;268;p42"/>
          <p:cNvSpPr/>
          <p:nvPr/>
        </p:nvSpPr>
        <p:spPr>
          <a:xfrm>
            <a:off x="1804987" y="2046731"/>
            <a:ext cx="1228725" cy="477393"/>
          </a:xfrm>
          <a:prstGeom prst="rect">
            <a:avLst/>
          </a:prstGeom>
          <a:solidFill>
            <a:srgbClr val="0068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R0 G104 B144</a:t>
            </a:r>
            <a:endParaRPr b="0" i="0" sz="1400" u="none" cap="none" strike="noStrike">
              <a:solidFill>
                <a:srgbClr val="000000"/>
              </a:solidFill>
              <a:latin typeface="Arial"/>
              <a:ea typeface="Arial"/>
              <a:cs typeface="Arial"/>
              <a:sym typeface="Arial"/>
            </a:endParaRPr>
          </a:p>
        </p:txBody>
      </p:sp>
      <p:sp>
        <p:nvSpPr>
          <p:cNvPr id="269" name="Google Shape;269;p42"/>
          <p:cNvSpPr txBox="1"/>
          <p:nvPr/>
        </p:nvSpPr>
        <p:spPr>
          <a:xfrm>
            <a:off x="1833562"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Dark Colors:</a:t>
            </a:r>
            <a:endParaRPr b="1" i="0" sz="1100" u="none" cap="none" strike="noStrike">
              <a:solidFill>
                <a:schemeClr val="dk1"/>
              </a:solidFill>
              <a:latin typeface="Arial"/>
              <a:ea typeface="Arial"/>
              <a:cs typeface="Arial"/>
              <a:sym typeface="Arial"/>
            </a:endParaRPr>
          </a:p>
        </p:txBody>
      </p:sp>
      <p:sp>
        <p:nvSpPr>
          <p:cNvPr id="270" name="Google Shape;270;p42"/>
          <p:cNvSpPr/>
          <p:nvPr/>
        </p:nvSpPr>
        <p:spPr>
          <a:xfrm>
            <a:off x="3028950" y="2046731"/>
            <a:ext cx="1228725" cy="477393"/>
          </a:xfrm>
          <a:prstGeom prst="rect">
            <a:avLst/>
          </a:prstGeom>
          <a:solidFill>
            <a:srgbClr val="C1E2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R193 G226 B229</a:t>
            </a:r>
            <a:endParaRPr b="0" i="0" sz="1400" u="none" cap="none" strike="noStrike">
              <a:solidFill>
                <a:srgbClr val="000000"/>
              </a:solidFill>
              <a:latin typeface="Arial"/>
              <a:ea typeface="Arial"/>
              <a:cs typeface="Arial"/>
              <a:sym typeface="Arial"/>
            </a:endParaRPr>
          </a:p>
        </p:txBody>
      </p:sp>
      <p:sp>
        <p:nvSpPr>
          <p:cNvPr id="271" name="Google Shape;271;p42"/>
          <p:cNvSpPr txBox="1"/>
          <p:nvPr/>
        </p:nvSpPr>
        <p:spPr>
          <a:xfrm>
            <a:off x="3057525"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Light Colors:</a:t>
            </a:r>
            <a:endParaRPr b="1" i="0" sz="1100" u="none" cap="none" strike="noStrike">
              <a:solidFill>
                <a:schemeClr val="dk1"/>
              </a:solidFill>
              <a:latin typeface="Arial"/>
              <a:ea typeface="Arial"/>
              <a:cs typeface="Arial"/>
              <a:sym typeface="Arial"/>
            </a:endParaRPr>
          </a:p>
        </p:txBody>
      </p:sp>
      <p:sp>
        <p:nvSpPr>
          <p:cNvPr id="272" name="Google Shape;272;p42"/>
          <p:cNvSpPr/>
          <p:nvPr/>
        </p:nvSpPr>
        <p:spPr>
          <a:xfrm>
            <a:off x="581025" y="2572987"/>
            <a:ext cx="1228725" cy="477393"/>
          </a:xfrm>
          <a:prstGeom prst="rect">
            <a:avLst/>
          </a:prstGeom>
          <a:solidFill>
            <a:srgbClr val="007A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R0 G122 B135</a:t>
            </a:r>
            <a:endParaRPr b="0" i="0" sz="1400" u="none" cap="none" strike="noStrike">
              <a:solidFill>
                <a:srgbClr val="000000"/>
              </a:solidFill>
              <a:latin typeface="Arial"/>
              <a:ea typeface="Arial"/>
              <a:cs typeface="Arial"/>
              <a:sym typeface="Arial"/>
            </a:endParaRPr>
          </a:p>
        </p:txBody>
      </p:sp>
      <p:sp>
        <p:nvSpPr>
          <p:cNvPr id="273" name="Google Shape;273;p42"/>
          <p:cNvSpPr/>
          <p:nvPr/>
        </p:nvSpPr>
        <p:spPr>
          <a:xfrm>
            <a:off x="1804987" y="2572987"/>
            <a:ext cx="1228725" cy="477393"/>
          </a:xfrm>
          <a:prstGeom prst="rect">
            <a:avLst/>
          </a:prstGeom>
          <a:solidFill>
            <a:srgbClr val="2250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R34 G80 B95</a:t>
            </a:r>
            <a:endParaRPr b="0" i="0" sz="1400" u="none" cap="none" strike="noStrike">
              <a:solidFill>
                <a:srgbClr val="000000"/>
              </a:solidFill>
              <a:latin typeface="Arial"/>
              <a:ea typeface="Arial"/>
              <a:cs typeface="Arial"/>
              <a:sym typeface="Arial"/>
            </a:endParaRPr>
          </a:p>
        </p:txBody>
      </p:sp>
      <p:sp>
        <p:nvSpPr>
          <p:cNvPr id="274" name="Google Shape;274;p42"/>
          <p:cNvSpPr/>
          <p:nvPr/>
        </p:nvSpPr>
        <p:spPr>
          <a:xfrm>
            <a:off x="3028950" y="2572987"/>
            <a:ext cx="1228725" cy="477393"/>
          </a:xfrm>
          <a:prstGeom prst="rect">
            <a:avLst/>
          </a:prstGeom>
          <a:solidFill>
            <a:srgbClr val="CED5D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R206 G213 B221</a:t>
            </a:r>
            <a:endParaRPr b="0" i="0" sz="1400" u="none" cap="none" strike="noStrike">
              <a:solidFill>
                <a:srgbClr val="000000"/>
              </a:solidFill>
              <a:latin typeface="Arial"/>
              <a:ea typeface="Arial"/>
              <a:cs typeface="Arial"/>
              <a:sym typeface="Arial"/>
            </a:endParaRPr>
          </a:p>
        </p:txBody>
      </p:sp>
      <p:sp>
        <p:nvSpPr>
          <p:cNvPr id="275" name="Google Shape;275;p42"/>
          <p:cNvSpPr/>
          <p:nvPr/>
        </p:nvSpPr>
        <p:spPr>
          <a:xfrm>
            <a:off x="581025" y="3099243"/>
            <a:ext cx="1228725" cy="477393"/>
          </a:xfrm>
          <a:prstGeom prst="rect">
            <a:avLst/>
          </a:prstGeom>
          <a:solidFill>
            <a:srgbClr val="70A48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R112 G164 B137</a:t>
            </a:r>
            <a:endParaRPr b="0" i="0" sz="1400" u="none" cap="none" strike="noStrike">
              <a:solidFill>
                <a:srgbClr val="000000"/>
              </a:solidFill>
              <a:latin typeface="Arial"/>
              <a:ea typeface="Arial"/>
              <a:cs typeface="Arial"/>
              <a:sym typeface="Arial"/>
            </a:endParaRPr>
          </a:p>
        </p:txBody>
      </p:sp>
      <p:sp>
        <p:nvSpPr>
          <p:cNvPr id="276" name="Google Shape;276;p42"/>
          <p:cNvSpPr/>
          <p:nvPr/>
        </p:nvSpPr>
        <p:spPr>
          <a:xfrm>
            <a:off x="1804987" y="3099243"/>
            <a:ext cx="1228725" cy="477393"/>
          </a:xfrm>
          <a:prstGeom prst="rect">
            <a:avLst/>
          </a:prstGeom>
          <a:solidFill>
            <a:srgbClr val="496C6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R73 G108 B96</a:t>
            </a:r>
            <a:endParaRPr b="0" i="0" sz="1400" u="none" cap="none" strike="noStrike">
              <a:solidFill>
                <a:srgbClr val="000000"/>
              </a:solidFill>
              <a:latin typeface="Arial"/>
              <a:ea typeface="Arial"/>
              <a:cs typeface="Arial"/>
              <a:sym typeface="Arial"/>
            </a:endParaRPr>
          </a:p>
        </p:txBody>
      </p:sp>
      <p:sp>
        <p:nvSpPr>
          <p:cNvPr id="277" name="Google Shape;277;p42"/>
          <p:cNvSpPr/>
          <p:nvPr/>
        </p:nvSpPr>
        <p:spPr>
          <a:xfrm>
            <a:off x="3028950" y="3099243"/>
            <a:ext cx="1228725" cy="477393"/>
          </a:xfrm>
          <a:prstGeom prst="rect">
            <a:avLst/>
          </a:prstGeom>
          <a:solidFill>
            <a:srgbClr val="C7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R199 G209 B197</a:t>
            </a:r>
            <a:endParaRPr b="0" i="0" sz="1400" u="none" cap="none" strike="noStrike">
              <a:solidFill>
                <a:srgbClr val="000000"/>
              </a:solidFill>
              <a:latin typeface="Arial"/>
              <a:ea typeface="Arial"/>
              <a:cs typeface="Arial"/>
              <a:sym typeface="Arial"/>
            </a:endParaRPr>
          </a:p>
        </p:txBody>
      </p:sp>
      <p:sp>
        <p:nvSpPr>
          <p:cNvPr id="278" name="Google Shape;278;p42"/>
          <p:cNvSpPr/>
          <p:nvPr/>
        </p:nvSpPr>
        <p:spPr>
          <a:xfrm>
            <a:off x="581025" y="3625499"/>
            <a:ext cx="1228725" cy="477393"/>
          </a:xfrm>
          <a:prstGeom prst="rect">
            <a:avLst/>
          </a:prstGeom>
          <a:solidFill>
            <a:srgbClr val="EAAB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R234 G171 B0</a:t>
            </a:r>
            <a:endParaRPr b="0" i="0" sz="1400" u="none" cap="none" strike="noStrike">
              <a:solidFill>
                <a:srgbClr val="000000"/>
              </a:solidFill>
              <a:latin typeface="Arial"/>
              <a:ea typeface="Arial"/>
              <a:cs typeface="Arial"/>
              <a:sym typeface="Arial"/>
            </a:endParaRPr>
          </a:p>
        </p:txBody>
      </p:sp>
      <p:sp>
        <p:nvSpPr>
          <p:cNvPr id="279" name="Google Shape;279;p42"/>
          <p:cNvSpPr/>
          <p:nvPr/>
        </p:nvSpPr>
        <p:spPr>
          <a:xfrm>
            <a:off x="1804987" y="3625499"/>
            <a:ext cx="1228725" cy="477393"/>
          </a:xfrm>
          <a:prstGeom prst="rect">
            <a:avLst/>
          </a:prstGeom>
          <a:solidFill>
            <a:srgbClr val="BB650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R187 G101 B14</a:t>
            </a:r>
            <a:endParaRPr b="0" i="0" sz="1400" u="none" cap="none" strike="noStrike">
              <a:solidFill>
                <a:srgbClr val="000000"/>
              </a:solidFill>
              <a:latin typeface="Arial"/>
              <a:ea typeface="Arial"/>
              <a:cs typeface="Arial"/>
              <a:sym typeface="Arial"/>
            </a:endParaRPr>
          </a:p>
        </p:txBody>
      </p:sp>
      <p:sp>
        <p:nvSpPr>
          <p:cNvPr id="280" name="Google Shape;280;p42"/>
          <p:cNvSpPr/>
          <p:nvPr/>
        </p:nvSpPr>
        <p:spPr>
          <a:xfrm>
            <a:off x="3028950" y="3625499"/>
            <a:ext cx="1228725" cy="477393"/>
          </a:xfrm>
          <a:prstGeom prst="rect">
            <a:avLst/>
          </a:prstGeom>
          <a:solidFill>
            <a:srgbClr val="F1E3B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R241 G227 B187</a:t>
            </a:r>
            <a:endParaRPr b="0" i="0" sz="1400" u="none" cap="none" strike="noStrike">
              <a:solidFill>
                <a:srgbClr val="000000"/>
              </a:solidFill>
              <a:latin typeface="Arial"/>
              <a:ea typeface="Arial"/>
              <a:cs typeface="Arial"/>
              <a:sym typeface="Arial"/>
            </a:endParaRPr>
          </a:p>
        </p:txBody>
      </p:sp>
      <p:sp>
        <p:nvSpPr>
          <p:cNvPr id="281" name="Google Shape;281;p42"/>
          <p:cNvSpPr/>
          <p:nvPr/>
        </p:nvSpPr>
        <p:spPr>
          <a:xfrm>
            <a:off x="4895850" y="2046731"/>
            <a:ext cx="1228725" cy="477393"/>
          </a:xfrm>
          <a:prstGeom prst="rect">
            <a:avLst/>
          </a:prstGeom>
          <a:solidFill>
            <a:srgbClr val="A79E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R167 G158 B112</a:t>
            </a:r>
            <a:endParaRPr b="0" i="0" sz="1400" u="none" cap="none" strike="noStrike">
              <a:solidFill>
                <a:srgbClr val="000000"/>
              </a:solidFill>
              <a:latin typeface="Arial"/>
              <a:ea typeface="Arial"/>
              <a:cs typeface="Arial"/>
              <a:sym typeface="Arial"/>
            </a:endParaRPr>
          </a:p>
        </p:txBody>
      </p:sp>
      <p:sp>
        <p:nvSpPr>
          <p:cNvPr id="282" name="Google Shape;282;p42"/>
          <p:cNvSpPr txBox="1"/>
          <p:nvPr/>
        </p:nvSpPr>
        <p:spPr>
          <a:xfrm>
            <a:off x="4924425"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Accent Colors:</a:t>
            </a:r>
            <a:endParaRPr b="1" i="0" sz="1100" u="none" cap="none" strike="noStrike">
              <a:solidFill>
                <a:schemeClr val="dk1"/>
              </a:solidFill>
              <a:latin typeface="Arial"/>
              <a:ea typeface="Arial"/>
              <a:cs typeface="Arial"/>
              <a:sym typeface="Arial"/>
            </a:endParaRPr>
          </a:p>
        </p:txBody>
      </p:sp>
      <p:sp>
        <p:nvSpPr>
          <p:cNvPr id="283" name="Google Shape;283;p42"/>
          <p:cNvSpPr/>
          <p:nvPr/>
        </p:nvSpPr>
        <p:spPr>
          <a:xfrm>
            <a:off x="6119812" y="2046731"/>
            <a:ext cx="1228725" cy="477393"/>
          </a:xfrm>
          <a:prstGeom prst="rect">
            <a:avLst/>
          </a:prstGeom>
          <a:solidFill>
            <a:srgbClr val="63524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R99 G82 B69</a:t>
            </a:r>
            <a:endParaRPr b="0" i="0" sz="1400" u="none" cap="none" strike="noStrike">
              <a:solidFill>
                <a:srgbClr val="000000"/>
              </a:solidFill>
              <a:latin typeface="Arial"/>
              <a:ea typeface="Arial"/>
              <a:cs typeface="Arial"/>
              <a:sym typeface="Arial"/>
            </a:endParaRPr>
          </a:p>
        </p:txBody>
      </p:sp>
      <p:sp>
        <p:nvSpPr>
          <p:cNvPr id="284" name="Google Shape;284;p42"/>
          <p:cNvSpPr txBox="1"/>
          <p:nvPr/>
        </p:nvSpPr>
        <p:spPr>
          <a:xfrm>
            <a:off x="6148387"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Dark Colors:</a:t>
            </a:r>
            <a:endParaRPr b="1" i="0" sz="1100" u="none" cap="none" strike="noStrike">
              <a:solidFill>
                <a:schemeClr val="dk1"/>
              </a:solidFill>
              <a:latin typeface="Arial"/>
              <a:ea typeface="Arial"/>
              <a:cs typeface="Arial"/>
              <a:sym typeface="Arial"/>
            </a:endParaRPr>
          </a:p>
        </p:txBody>
      </p:sp>
      <p:sp>
        <p:nvSpPr>
          <p:cNvPr id="285" name="Google Shape;285;p42"/>
          <p:cNvSpPr/>
          <p:nvPr/>
        </p:nvSpPr>
        <p:spPr>
          <a:xfrm>
            <a:off x="7343775" y="2046731"/>
            <a:ext cx="1228725" cy="477393"/>
          </a:xfrm>
          <a:prstGeom prst="rect">
            <a:avLst/>
          </a:prstGeom>
          <a:solidFill>
            <a:srgbClr val="DBCEA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R219 G206 B172</a:t>
            </a:r>
            <a:endParaRPr b="0" i="0" sz="1400" u="none" cap="none" strike="noStrike">
              <a:solidFill>
                <a:srgbClr val="000000"/>
              </a:solidFill>
              <a:latin typeface="Arial"/>
              <a:ea typeface="Arial"/>
              <a:cs typeface="Arial"/>
              <a:sym typeface="Arial"/>
            </a:endParaRPr>
          </a:p>
        </p:txBody>
      </p:sp>
      <p:sp>
        <p:nvSpPr>
          <p:cNvPr id="286" name="Google Shape;286;p42"/>
          <p:cNvSpPr txBox="1"/>
          <p:nvPr/>
        </p:nvSpPr>
        <p:spPr>
          <a:xfrm>
            <a:off x="7372350" y="1828800"/>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Light Colors:</a:t>
            </a:r>
            <a:endParaRPr b="1" i="0" sz="1100" u="none" cap="none" strike="noStrike">
              <a:solidFill>
                <a:schemeClr val="dk1"/>
              </a:solidFill>
              <a:latin typeface="Arial"/>
              <a:ea typeface="Arial"/>
              <a:cs typeface="Arial"/>
              <a:sym typeface="Arial"/>
            </a:endParaRPr>
          </a:p>
        </p:txBody>
      </p:sp>
      <p:sp>
        <p:nvSpPr>
          <p:cNvPr id="287" name="Google Shape;287;p42"/>
          <p:cNvSpPr/>
          <p:nvPr/>
        </p:nvSpPr>
        <p:spPr>
          <a:xfrm>
            <a:off x="4895850" y="2569812"/>
            <a:ext cx="1228725" cy="477393"/>
          </a:xfrm>
          <a:prstGeom prst="rect">
            <a:avLst/>
          </a:prstGeom>
          <a:solidFill>
            <a:srgbClr val="9832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R152 G50 B34</a:t>
            </a:r>
            <a:endParaRPr b="0" i="0" sz="1400" u="none" cap="none" strike="noStrike">
              <a:solidFill>
                <a:srgbClr val="000000"/>
              </a:solidFill>
              <a:latin typeface="Arial"/>
              <a:ea typeface="Arial"/>
              <a:cs typeface="Arial"/>
              <a:sym typeface="Arial"/>
            </a:endParaRPr>
          </a:p>
        </p:txBody>
      </p:sp>
      <p:sp>
        <p:nvSpPr>
          <p:cNvPr id="288" name="Google Shape;288;p42"/>
          <p:cNvSpPr/>
          <p:nvPr/>
        </p:nvSpPr>
        <p:spPr>
          <a:xfrm>
            <a:off x="6119812" y="2569812"/>
            <a:ext cx="1228725" cy="477393"/>
          </a:xfrm>
          <a:prstGeom prst="rect">
            <a:avLst/>
          </a:prstGeom>
          <a:solidFill>
            <a:srgbClr val="5B2A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R91 G43 B47</a:t>
            </a:r>
            <a:endParaRPr b="0" i="0" sz="1400" u="none" cap="none" strike="noStrike">
              <a:solidFill>
                <a:srgbClr val="000000"/>
              </a:solidFill>
              <a:latin typeface="Arial"/>
              <a:ea typeface="Arial"/>
              <a:cs typeface="Arial"/>
              <a:sym typeface="Arial"/>
            </a:endParaRPr>
          </a:p>
        </p:txBody>
      </p:sp>
      <p:sp>
        <p:nvSpPr>
          <p:cNvPr id="289" name="Google Shape;289;p42"/>
          <p:cNvSpPr/>
          <p:nvPr/>
        </p:nvSpPr>
        <p:spPr>
          <a:xfrm>
            <a:off x="7343775" y="2569812"/>
            <a:ext cx="1228725" cy="477393"/>
          </a:xfrm>
          <a:prstGeom prst="rect">
            <a:avLst/>
          </a:prstGeom>
          <a:solidFill>
            <a:srgbClr val="DBC0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R219 G192 B168</a:t>
            </a:r>
            <a:endParaRPr b="0" i="0" sz="1400" u="none" cap="none" strike="noStrike">
              <a:solidFill>
                <a:srgbClr val="000000"/>
              </a:solidFill>
              <a:latin typeface="Arial"/>
              <a:ea typeface="Arial"/>
              <a:cs typeface="Arial"/>
              <a:sym typeface="Arial"/>
            </a:endParaRPr>
          </a:p>
        </p:txBody>
      </p:sp>
      <p:sp>
        <p:nvSpPr>
          <p:cNvPr id="290" name="Google Shape;290;p42"/>
          <p:cNvSpPr/>
          <p:nvPr/>
        </p:nvSpPr>
        <p:spPr>
          <a:xfrm>
            <a:off x="4895850" y="3092893"/>
            <a:ext cx="1228725" cy="477393"/>
          </a:xfrm>
          <a:prstGeom prst="rect">
            <a:avLst/>
          </a:prstGeom>
          <a:solidFill>
            <a:srgbClr val="9100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R145 G0 B75</a:t>
            </a:r>
            <a:endParaRPr b="0" i="0" sz="1400" u="none" cap="none" strike="noStrike">
              <a:solidFill>
                <a:srgbClr val="000000"/>
              </a:solidFill>
              <a:latin typeface="Arial"/>
              <a:ea typeface="Arial"/>
              <a:cs typeface="Arial"/>
              <a:sym typeface="Arial"/>
            </a:endParaRPr>
          </a:p>
        </p:txBody>
      </p:sp>
      <p:sp>
        <p:nvSpPr>
          <p:cNvPr id="291" name="Google Shape;291;p42"/>
          <p:cNvSpPr/>
          <p:nvPr/>
        </p:nvSpPr>
        <p:spPr>
          <a:xfrm>
            <a:off x="6119812" y="3092893"/>
            <a:ext cx="1228725" cy="477393"/>
          </a:xfrm>
          <a:prstGeom prst="rect">
            <a:avLst/>
          </a:prstGeom>
          <a:solidFill>
            <a:srgbClr val="6A1A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R106 G26 B65</a:t>
            </a:r>
            <a:endParaRPr b="0" i="0" sz="1400" u="none" cap="none" strike="noStrike">
              <a:solidFill>
                <a:srgbClr val="000000"/>
              </a:solidFill>
              <a:latin typeface="Arial"/>
              <a:ea typeface="Arial"/>
              <a:cs typeface="Arial"/>
              <a:sym typeface="Arial"/>
            </a:endParaRPr>
          </a:p>
        </p:txBody>
      </p:sp>
      <p:sp>
        <p:nvSpPr>
          <p:cNvPr id="292" name="Google Shape;292;p42"/>
          <p:cNvSpPr/>
          <p:nvPr/>
        </p:nvSpPr>
        <p:spPr>
          <a:xfrm>
            <a:off x="7343775" y="3092893"/>
            <a:ext cx="1228725" cy="477393"/>
          </a:xfrm>
          <a:prstGeom prst="rect">
            <a:avLst/>
          </a:prstGeom>
          <a:solidFill>
            <a:srgbClr val="E9DDD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R233 G221 B215</a:t>
            </a:r>
            <a:endParaRPr b="0" i="0" sz="1400" u="none" cap="none" strike="noStrike">
              <a:solidFill>
                <a:srgbClr val="000000"/>
              </a:solidFill>
              <a:latin typeface="Arial"/>
              <a:ea typeface="Arial"/>
              <a:cs typeface="Arial"/>
              <a:sym typeface="Arial"/>
            </a:endParaRPr>
          </a:p>
        </p:txBody>
      </p:sp>
      <p:sp>
        <p:nvSpPr>
          <p:cNvPr id="293" name="Google Shape;293;p42"/>
          <p:cNvSpPr/>
          <p:nvPr/>
        </p:nvSpPr>
        <p:spPr>
          <a:xfrm>
            <a:off x="4895850" y="3615974"/>
            <a:ext cx="1228725" cy="477393"/>
          </a:xfrm>
          <a:prstGeom prst="rect">
            <a:avLst/>
          </a:prstGeom>
          <a:solidFill>
            <a:srgbClr val="77216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R119 G33 B111</a:t>
            </a:r>
            <a:endParaRPr b="0" i="0" sz="1400" u="none" cap="none" strike="noStrike">
              <a:solidFill>
                <a:srgbClr val="000000"/>
              </a:solidFill>
              <a:latin typeface="Arial"/>
              <a:ea typeface="Arial"/>
              <a:cs typeface="Arial"/>
              <a:sym typeface="Arial"/>
            </a:endParaRPr>
          </a:p>
        </p:txBody>
      </p:sp>
      <p:sp>
        <p:nvSpPr>
          <p:cNvPr id="294" name="Google Shape;294;p42"/>
          <p:cNvSpPr/>
          <p:nvPr/>
        </p:nvSpPr>
        <p:spPr>
          <a:xfrm>
            <a:off x="6119812" y="3615974"/>
            <a:ext cx="1228725" cy="477393"/>
          </a:xfrm>
          <a:prstGeom prst="rect">
            <a:avLst/>
          </a:prstGeom>
          <a:solidFill>
            <a:srgbClr val="532E6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R83 G46 B96</a:t>
            </a:r>
            <a:endParaRPr b="0" i="0" sz="1400" u="none" cap="none" strike="noStrike">
              <a:solidFill>
                <a:srgbClr val="000000"/>
              </a:solidFill>
              <a:latin typeface="Arial"/>
              <a:ea typeface="Arial"/>
              <a:cs typeface="Arial"/>
              <a:sym typeface="Arial"/>
            </a:endParaRPr>
          </a:p>
        </p:txBody>
      </p:sp>
      <p:sp>
        <p:nvSpPr>
          <p:cNvPr id="295" name="Google Shape;295;p42"/>
          <p:cNvSpPr/>
          <p:nvPr/>
        </p:nvSpPr>
        <p:spPr>
          <a:xfrm>
            <a:off x="7343775" y="3615974"/>
            <a:ext cx="1228725" cy="477393"/>
          </a:xfrm>
          <a:prstGeom prst="rect">
            <a:avLst/>
          </a:prstGeom>
          <a:solidFill>
            <a:srgbClr val="DDC7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R221 G199 B223</a:t>
            </a:r>
            <a:endParaRPr b="0" i="0" sz="1400" u="none" cap="none" strike="noStrike">
              <a:solidFill>
                <a:srgbClr val="000000"/>
              </a:solidFill>
              <a:latin typeface="Arial"/>
              <a:ea typeface="Arial"/>
              <a:cs typeface="Arial"/>
              <a:sym typeface="Arial"/>
            </a:endParaRPr>
          </a:p>
        </p:txBody>
      </p:sp>
      <p:sp>
        <p:nvSpPr>
          <p:cNvPr id="296" name="Google Shape;296;p42"/>
          <p:cNvSpPr/>
          <p:nvPr/>
        </p:nvSpPr>
        <p:spPr>
          <a:xfrm>
            <a:off x="581025" y="4151756"/>
            <a:ext cx="1228725" cy="477393"/>
          </a:xfrm>
          <a:prstGeom prst="rect">
            <a:avLst/>
          </a:prstGeom>
          <a:solidFill>
            <a:srgbClr val="DD48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R221 G72 B20</a:t>
            </a:r>
            <a:endParaRPr b="0" i="0" sz="1400" u="none" cap="none" strike="noStrike">
              <a:solidFill>
                <a:srgbClr val="000000"/>
              </a:solidFill>
              <a:latin typeface="Arial"/>
              <a:ea typeface="Arial"/>
              <a:cs typeface="Arial"/>
              <a:sym typeface="Arial"/>
            </a:endParaRPr>
          </a:p>
        </p:txBody>
      </p:sp>
      <p:sp>
        <p:nvSpPr>
          <p:cNvPr id="297" name="Google Shape;297;p42"/>
          <p:cNvSpPr/>
          <p:nvPr/>
        </p:nvSpPr>
        <p:spPr>
          <a:xfrm>
            <a:off x="1804987" y="4151756"/>
            <a:ext cx="1228725" cy="477393"/>
          </a:xfrm>
          <a:prstGeom prst="rect">
            <a:avLst/>
          </a:prstGeom>
          <a:solidFill>
            <a:srgbClr val="8338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R131 G56 B32</a:t>
            </a:r>
            <a:endParaRPr b="0" i="0" sz="1400" u="none" cap="none" strike="noStrike">
              <a:solidFill>
                <a:srgbClr val="000000"/>
              </a:solidFill>
              <a:latin typeface="Arial"/>
              <a:ea typeface="Arial"/>
              <a:cs typeface="Arial"/>
              <a:sym typeface="Arial"/>
            </a:endParaRPr>
          </a:p>
        </p:txBody>
      </p:sp>
      <p:sp>
        <p:nvSpPr>
          <p:cNvPr id="298" name="Google Shape;298;p42"/>
          <p:cNvSpPr/>
          <p:nvPr/>
        </p:nvSpPr>
        <p:spPr>
          <a:xfrm>
            <a:off x="3028950" y="4151756"/>
            <a:ext cx="1228725" cy="477393"/>
          </a:xfrm>
          <a:prstGeom prst="rect">
            <a:avLst/>
          </a:prstGeom>
          <a:solidFill>
            <a:srgbClr val="EBE8B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R235 G232 B177</a:t>
            </a:r>
            <a:endParaRPr b="0" i="0" sz="1400" u="none" cap="none" strike="noStrike">
              <a:solidFill>
                <a:srgbClr val="000000"/>
              </a:solidFill>
              <a:latin typeface="Arial"/>
              <a:ea typeface="Arial"/>
              <a:cs typeface="Arial"/>
              <a:sym typeface="Arial"/>
            </a:endParaRPr>
          </a:p>
        </p:txBody>
      </p:sp>
      <p:sp>
        <p:nvSpPr>
          <p:cNvPr id="299" name="Google Shape;299;p42"/>
          <p:cNvSpPr/>
          <p:nvPr/>
        </p:nvSpPr>
        <p:spPr>
          <a:xfrm>
            <a:off x="581025" y="5028056"/>
            <a:ext cx="1228725" cy="477393"/>
          </a:xfrm>
          <a:prstGeom prst="rect">
            <a:avLst/>
          </a:prstGeom>
          <a:solidFill>
            <a:srgbClr val="D5D2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R213 G210 B202</a:t>
            </a:r>
            <a:endParaRPr b="0" i="0" sz="1400" u="none" cap="none" strike="noStrike">
              <a:solidFill>
                <a:srgbClr val="000000"/>
              </a:solidFill>
              <a:latin typeface="Arial"/>
              <a:ea typeface="Arial"/>
              <a:cs typeface="Arial"/>
              <a:sym typeface="Arial"/>
            </a:endParaRPr>
          </a:p>
        </p:txBody>
      </p:sp>
      <p:sp>
        <p:nvSpPr>
          <p:cNvPr id="300" name="Google Shape;300;p42"/>
          <p:cNvSpPr txBox="1"/>
          <p:nvPr/>
        </p:nvSpPr>
        <p:spPr>
          <a:xfrm>
            <a:off x="609600" y="4810125"/>
            <a:ext cx="106680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Neutral Colors:</a:t>
            </a:r>
            <a:endParaRPr b="1" i="0" sz="1100" u="none" cap="none" strike="noStrike">
              <a:solidFill>
                <a:schemeClr val="dk1"/>
              </a:solidFill>
              <a:latin typeface="Arial"/>
              <a:ea typeface="Arial"/>
              <a:cs typeface="Arial"/>
              <a:sym typeface="Arial"/>
            </a:endParaRPr>
          </a:p>
        </p:txBody>
      </p:sp>
      <p:sp>
        <p:nvSpPr>
          <p:cNvPr id="301" name="Google Shape;301;p42"/>
          <p:cNvSpPr/>
          <p:nvPr/>
        </p:nvSpPr>
        <p:spPr>
          <a:xfrm>
            <a:off x="1804987" y="5028056"/>
            <a:ext cx="1228725" cy="477393"/>
          </a:xfrm>
          <a:prstGeom prst="rect">
            <a:avLst/>
          </a:prstGeom>
          <a:solidFill>
            <a:srgbClr val="8B817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R139 G129 B120</a:t>
            </a:r>
            <a:endParaRPr b="0" i="0" sz="1400" u="none" cap="none" strike="noStrike">
              <a:solidFill>
                <a:srgbClr val="000000"/>
              </a:solidFill>
              <a:latin typeface="Arial"/>
              <a:ea typeface="Arial"/>
              <a:cs typeface="Arial"/>
              <a:sym typeface="Arial"/>
            </a:endParaRPr>
          </a:p>
        </p:txBody>
      </p:sp>
      <p:sp>
        <p:nvSpPr>
          <p:cNvPr id="302" name="Google Shape;302;p42"/>
          <p:cNvSpPr/>
          <p:nvPr/>
        </p:nvSpPr>
        <p:spPr>
          <a:xfrm>
            <a:off x="3028950" y="5028056"/>
            <a:ext cx="1228725" cy="477393"/>
          </a:xfrm>
          <a:prstGeom prst="rect">
            <a:avLst/>
          </a:prstGeom>
          <a:solidFill>
            <a:srgbClr val="82786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R130 G120 B111</a:t>
            </a:r>
            <a:endParaRPr b="0" i="0" sz="1400" u="none" cap="none" strike="noStrike">
              <a:solidFill>
                <a:srgbClr val="000000"/>
              </a:solidFill>
              <a:latin typeface="Arial"/>
              <a:ea typeface="Arial"/>
              <a:cs typeface="Arial"/>
              <a:sym typeface="Arial"/>
            </a:endParaRPr>
          </a:p>
        </p:txBody>
      </p:sp>
      <p:sp>
        <p:nvSpPr>
          <p:cNvPr id="303" name="Google Shape;303;p42"/>
          <p:cNvSpPr/>
          <p:nvPr/>
        </p:nvSpPr>
        <p:spPr>
          <a:xfrm>
            <a:off x="581025" y="5561456"/>
            <a:ext cx="1228725" cy="477393"/>
          </a:xfrm>
          <a:prstGeom prst="rect">
            <a:avLst/>
          </a:prstGeom>
          <a:solidFill>
            <a:srgbClr val="ADAF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R173 G175 B175</a:t>
            </a:r>
            <a:endParaRPr b="0" i="0" sz="1400" u="none" cap="none" strike="noStrike">
              <a:solidFill>
                <a:srgbClr val="000000"/>
              </a:solidFill>
              <a:latin typeface="Arial"/>
              <a:ea typeface="Arial"/>
              <a:cs typeface="Arial"/>
              <a:sym typeface="Arial"/>
            </a:endParaRPr>
          </a:p>
        </p:txBody>
      </p:sp>
      <p:sp>
        <p:nvSpPr>
          <p:cNvPr id="304" name="Google Shape;304;p42"/>
          <p:cNvSpPr/>
          <p:nvPr/>
        </p:nvSpPr>
        <p:spPr>
          <a:xfrm>
            <a:off x="1804987" y="5561456"/>
            <a:ext cx="1228725" cy="477393"/>
          </a:xfrm>
          <a:prstGeom prst="rect">
            <a:avLst/>
          </a:prstGeom>
          <a:solidFill>
            <a:srgbClr val="9A9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R154 G155 B156</a:t>
            </a:r>
            <a:endParaRPr b="0" i="0" sz="1400" u="none" cap="none" strike="noStrike">
              <a:solidFill>
                <a:srgbClr val="000000"/>
              </a:solidFill>
              <a:latin typeface="Arial"/>
              <a:ea typeface="Arial"/>
              <a:cs typeface="Arial"/>
              <a:sym typeface="Arial"/>
            </a:endParaRPr>
          </a:p>
        </p:txBody>
      </p:sp>
      <p:sp>
        <p:nvSpPr>
          <p:cNvPr id="305" name="Google Shape;305;p42"/>
          <p:cNvSpPr/>
          <p:nvPr/>
        </p:nvSpPr>
        <p:spPr>
          <a:xfrm>
            <a:off x="3028950" y="5561456"/>
            <a:ext cx="1228725" cy="477393"/>
          </a:xfrm>
          <a:prstGeom prst="rect">
            <a:avLst/>
          </a:prstGeom>
          <a:solidFill>
            <a:srgbClr val="3537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R53 G55 B53</a:t>
            </a:r>
            <a:endParaRPr b="0" i="0" sz="1400" u="none" cap="none" strike="noStrike">
              <a:solidFill>
                <a:srgbClr val="000000"/>
              </a:solidFill>
              <a:latin typeface="Arial"/>
              <a:ea typeface="Arial"/>
              <a:cs typeface="Arial"/>
              <a:sym typeface="Arial"/>
            </a:endParaRPr>
          </a:p>
        </p:txBody>
      </p:sp>
      <p:sp>
        <p:nvSpPr>
          <p:cNvPr id="306" name="Google Shape;306;p42"/>
          <p:cNvSpPr/>
          <p:nvPr/>
        </p:nvSpPr>
        <p:spPr>
          <a:xfrm>
            <a:off x="1804987" y="6094856"/>
            <a:ext cx="1228725" cy="477393"/>
          </a:xfrm>
          <a:prstGeom prst="rect">
            <a:avLst/>
          </a:prstGeom>
          <a:solidFill>
            <a:srgbClr val="C6C8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R198 G200 B202</a:t>
            </a:r>
            <a:endParaRPr b="0" i="0" sz="1400" u="none" cap="none" strike="noStrike">
              <a:solidFill>
                <a:srgbClr val="000000"/>
              </a:solidFill>
              <a:latin typeface="Arial"/>
              <a:ea typeface="Arial"/>
              <a:cs typeface="Arial"/>
              <a:sym typeface="Arial"/>
            </a:endParaRPr>
          </a:p>
        </p:txBody>
      </p:sp>
      <p:sp>
        <p:nvSpPr>
          <p:cNvPr id="307" name="Google Shape;307;p42"/>
          <p:cNvSpPr/>
          <p:nvPr/>
        </p:nvSpPr>
        <p:spPr>
          <a:xfrm>
            <a:off x="3028950" y="6094856"/>
            <a:ext cx="1228725" cy="477393"/>
          </a:xfrm>
          <a:prstGeom prst="rect">
            <a:avLst/>
          </a:prstGeom>
          <a:solidFill>
            <a:srgbClr val="93959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R147 G149 B152</a:t>
            </a:r>
            <a:endParaRPr b="0" i="0" sz="1400" u="none" cap="none" strike="noStrike">
              <a:solidFill>
                <a:srgbClr val="000000"/>
              </a:solidFill>
              <a:latin typeface="Arial"/>
              <a:ea typeface="Arial"/>
              <a:cs typeface="Arial"/>
              <a:sym typeface="Arial"/>
            </a:endParaRPr>
          </a:p>
        </p:txBody>
      </p:sp>
      <p:sp>
        <p:nvSpPr>
          <p:cNvPr id="308" name="Google Shape;308;p42"/>
          <p:cNvSpPr/>
          <p:nvPr/>
        </p:nvSpPr>
        <p:spPr>
          <a:xfrm>
            <a:off x="4257675" y="5561456"/>
            <a:ext cx="1228725" cy="477393"/>
          </a:xfrm>
          <a:prstGeom prst="rect">
            <a:avLst/>
          </a:prstGeom>
          <a:solidFill>
            <a:srgbClr val="5758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R87 G88 B79</a:t>
            </a:r>
            <a:endParaRPr b="0" i="0" sz="1400" u="none" cap="none" strike="noStrike">
              <a:solidFill>
                <a:srgbClr val="000000"/>
              </a:solidFill>
              <a:latin typeface="Arial"/>
              <a:ea typeface="Arial"/>
              <a:cs typeface="Arial"/>
              <a:sym typeface="Arial"/>
            </a:endParaRPr>
          </a:p>
        </p:txBody>
      </p:sp>
      <p:sp>
        <p:nvSpPr>
          <p:cNvPr id="309" name="Google Shape;309;p42"/>
          <p:cNvSpPr/>
          <p:nvPr/>
        </p:nvSpPr>
        <p:spPr>
          <a:xfrm>
            <a:off x="4257675" y="6094856"/>
            <a:ext cx="1228725" cy="477393"/>
          </a:xfrm>
          <a:prstGeom prst="rect">
            <a:avLst/>
          </a:prstGeom>
          <a:solidFill>
            <a:srgbClr val="63646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R99 G100 B102</a:t>
            </a:r>
            <a:endParaRPr b="0" i="0" sz="1400" u="none" cap="none" strike="noStrike">
              <a:solidFill>
                <a:srgbClr val="000000"/>
              </a:solidFill>
              <a:latin typeface="Arial"/>
              <a:ea typeface="Arial"/>
              <a:cs typeface="Arial"/>
              <a:sym typeface="Arial"/>
            </a:endParaRPr>
          </a:p>
        </p:txBody>
      </p:sp>
      <p:sp>
        <p:nvSpPr>
          <p:cNvPr id="310" name="Google Shape;310;p42"/>
          <p:cNvSpPr/>
          <p:nvPr/>
        </p:nvSpPr>
        <p:spPr>
          <a:xfrm>
            <a:off x="5486400" y="6094856"/>
            <a:ext cx="1228725" cy="477393"/>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R0 G0 B0</a:t>
            </a:r>
            <a:endParaRPr b="0" i="0" sz="1400" u="none" cap="none" strike="noStrike">
              <a:solidFill>
                <a:srgbClr val="000000"/>
              </a:solidFill>
              <a:latin typeface="Arial"/>
              <a:ea typeface="Arial"/>
              <a:cs typeface="Arial"/>
              <a:sym typeface="Arial"/>
            </a:endParaRPr>
          </a:p>
        </p:txBody>
      </p:sp>
      <p:sp>
        <p:nvSpPr>
          <p:cNvPr id="311" name="Google Shape;311;p42"/>
          <p:cNvSpPr/>
          <p:nvPr/>
        </p:nvSpPr>
        <p:spPr>
          <a:xfrm>
            <a:off x="581025" y="6094856"/>
            <a:ext cx="1228725" cy="477393"/>
          </a:xfrm>
          <a:prstGeom prst="rect">
            <a:avLst/>
          </a:prstGeom>
          <a:solidFill>
            <a:srgbClr val="FFFFFF"/>
          </a:solid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R255 G255 B255</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3" name="Shape 33"/>
        <p:cNvGrpSpPr/>
        <p:nvPr/>
      </p:nvGrpSpPr>
      <p:grpSpPr>
        <a:xfrm>
          <a:off x="0" y="0"/>
          <a:ext cx="0" cy="0"/>
          <a:chOff x="0" y="0"/>
          <a:chExt cx="0" cy="0"/>
        </a:xfrm>
      </p:grpSpPr>
      <p:sp>
        <p:nvSpPr>
          <p:cNvPr id="34" name="Google Shape;34;p34"/>
          <p:cNvSpPr txBox="1"/>
          <p:nvPr>
            <p:ph type="title"/>
          </p:nvPr>
        </p:nvSpPr>
        <p:spPr>
          <a:xfrm>
            <a:off x="530352" y="1527048"/>
            <a:ext cx="6175248" cy="91135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CB6C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4"/>
          <p:cNvSpPr txBox="1"/>
          <p:nvPr>
            <p:ph idx="1" type="body"/>
          </p:nvPr>
        </p:nvSpPr>
        <p:spPr>
          <a:xfrm>
            <a:off x="533400" y="2483068"/>
            <a:ext cx="5791200" cy="289297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chemeClr val="dk1"/>
              </a:buClr>
              <a:buSzPts val="2000"/>
              <a:buFont typeface="Arial"/>
              <a:buNone/>
              <a:defRPr/>
            </a:lvl1pPr>
            <a:lvl2pPr indent="-355600" lvl="1" marL="914400" algn="l">
              <a:lnSpc>
                <a:spcPct val="100000"/>
              </a:lnSpc>
              <a:spcBef>
                <a:spcPts val="400"/>
              </a:spcBef>
              <a:spcAft>
                <a:spcPts val="0"/>
              </a:spcAft>
              <a:buClr>
                <a:schemeClr val="dk1"/>
              </a:buClr>
              <a:buSzPts val="2000"/>
              <a:buFont typeface="Arial"/>
              <a:buChar char="•"/>
              <a:defRPr/>
            </a:lvl2pPr>
            <a:lvl3pPr indent="-355600" lvl="2" marL="1371600" algn="l">
              <a:lnSpc>
                <a:spcPct val="100000"/>
              </a:lnSpc>
              <a:spcBef>
                <a:spcPts val="400"/>
              </a:spcBef>
              <a:spcAft>
                <a:spcPts val="0"/>
              </a:spcAft>
              <a:buClr>
                <a:schemeClr val="dk1"/>
              </a:buClr>
              <a:buSzPts val="2000"/>
              <a:buFont typeface="Arial"/>
              <a:buChar char="–"/>
              <a:defRPr/>
            </a:lvl3pPr>
            <a:lvl4pPr indent="-349250" lvl="3" marL="1828800" algn="l">
              <a:lnSpc>
                <a:spcPct val="100000"/>
              </a:lnSpc>
              <a:spcBef>
                <a:spcPts val="380"/>
              </a:spcBef>
              <a:spcAft>
                <a:spcPts val="0"/>
              </a:spcAft>
              <a:buClr>
                <a:schemeClr val="dk1"/>
              </a:buClr>
              <a:buSzPts val="1900"/>
              <a:buFont typeface="Arial"/>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6" name="Google Shape;3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en-US"/>
              <a:t> |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38" name="Shape 38"/>
        <p:cNvGrpSpPr/>
        <p:nvPr/>
      </p:nvGrpSpPr>
      <p:grpSpPr>
        <a:xfrm>
          <a:off x="0" y="0"/>
          <a:ext cx="0" cy="0"/>
          <a:chOff x="0" y="0"/>
          <a:chExt cx="0" cy="0"/>
        </a:xfrm>
      </p:grpSpPr>
      <p:sp>
        <p:nvSpPr>
          <p:cNvPr id="39" name="Google Shape;39;p33"/>
          <p:cNvSpPr txBox="1"/>
          <p:nvPr>
            <p:ph idx="1" type="body"/>
          </p:nvPr>
        </p:nvSpPr>
        <p:spPr>
          <a:xfrm>
            <a:off x="0" y="4050792"/>
            <a:ext cx="9144000" cy="320040"/>
          </a:xfrm>
          <a:prstGeom prst="rect">
            <a:avLst/>
          </a:prstGeom>
          <a:solidFill>
            <a:srgbClr val="57584F"/>
          </a:solid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chemeClr val="lt1"/>
              </a:buClr>
              <a:buSzPts val="2000"/>
              <a:buNone/>
              <a:defRPr>
                <a:solidFill>
                  <a:schemeClr val="lt1"/>
                </a:solidFill>
                <a:latin typeface="Open Sans"/>
                <a:ea typeface="Open Sans"/>
                <a:cs typeface="Open Sans"/>
                <a:sym typeface="Open Sans"/>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0" name="Google Shape;40;p33"/>
          <p:cNvSpPr txBox="1"/>
          <p:nvPr>
            <p:ph idx="2" type="body"/>
          </p:nvPr>
        </p:nvSpPr>
        <p:spPr>
          <a:xfrm>
            <a:off x="0" y="4114800"/>
            <a:ext cx="9144000" cy="2743200"/>
          </a:xfrm>
          <a:prstGeom prst="rect">
            <a:avLst/>
          </a:prstGeom>
          <a:solidFill>
            <a:srgbClr val="A79E70"/>
          </a:solid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chemeClr val="lt1"/>
              </a:buClr>
              <a:buSzPts val="2000"/>
              <a:buFont typeface="Open Sans"/>
              <a:buNone/>
              <a:defRPr>
                <a:solidFill>
                  <a:schemeClr val="lt1"/>
                </a:solidFill>
                <a:latin typeface="Open Sans"/>
                <a:ea typeface="Open Sans"/>
                <a:cs typeface="Open Sans"/>
                <a:sym typeface="Open Sans"/>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1" name="Google Shape;41;p33"/>
          <p:cNvSpPr txBox="1"/>
          <p:nvPr>
            <p:ph type="ctrTitle"/>
          </p:nvPr>
        </p:nvSpPr>
        <p:spPr>
          <a:xfrm>
            <a:off x="530352" y="2670048"/>
            <a:ext cx="8156448"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CB6CE"/>
              </a:buClr>
              <a:buSzPts val="4000"/>
              <a:buFont typeface="Garamond"/>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p:nvPr>
            <p:ph idx="3" type="subTitle"/>
          </p:nvPr>
        </p:nvSpPr>
        <p:spPr>
          <a:xfrm>
            <a:off x="530352" y="4270248"/>
            <a:ext cx="7543800" cy="75895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40"/>
              </a:spcBef>
              <a:spcAft>
                <a:spcPts val="0"/>
              </a:spcAft>
              <a:buClr>
                <a:schemeClr val="lt1"/>
              </a:buClr>
              <a:buSzPts val="2200"/>
              <a:buNone/>
              <a:defRPr sz="2200">
                <a:solidFill>
                  <a:schemeClr val="lt1"/>
                </a:solidFill>
              </a:defRPr>
            </a:lvl1pPr>
            <a:lvl2pPr lvl="1" algn="ctr">
              <a:lnSpc>
                <a:spcPct val="100000"/>
              </a:lnSpc>
              <a:spcBef>
                <a:spcPts val="400"/>
              </a:spcBef>
              <a:spcAft>
                <a:spcPts val="0"/>
              </a:spcAft>
              <a:buClr>
                <a:srgbClr val="888888"/>
              </a:buClr>
              <a:buSzPts val="2000"/>
              <a:buNone/>
              <a:defRPr>
                <a:solidFill>
                  <a:srgbClr val="888888"/>
                </a:solidFill>
              </a:defRPr>
            </a:lvl2pPr>
            <a:lvl3pPr lvl="2" algn="ctr">
              <a:lnSpc>
                <a:spcPct val="100000"/>
              </a:lnSpc>
              <a:spcBef>
                <a:spcPts val="400"/>
              </a:spcBef>
              <a:spcAft>
                <a:spcPts val="0"/>
              </a:spcAft>
              <a:buClr>
                <a:srgbClr val="888888"/>
              </a:buClr>
              <a:buSzPts val="2000"/>
              <a:buNone/>
              <a:defRPr>
                <a:solidFill>
                  <a:srgbClr val="888888"/>
                </a:solidFill>
              </a:defRPr>
            </a:lvl3pPr>
            <a:lvl4pPr lvl="3" algn="ctr">
              <a:lnSpc>
                <a:spcPct val="100000"/>
              </a:lnSpc>
              <a:spcBef>
                <a:spcPts val="380"/>
              </a:spcBef>
              <a:spcAft>
                <a:spcPts val="0"/>
              </a:spcAft>
              <a:buClr>
                <a:srgbClr val="888888"/>
              </a:buClr>
              <a:buSzPts val="1900"/>
              <a:buNone/>
              <a:defRPr>
                <a:solidFill>
                  <a:srgbClr val="888888"/>
                </a:solidFill>
              </a:defRPr>
            </a:lvl4pPr>
            <a:lvl5pPr lvl="4" algn="ctr">
              <a:lnSpc>
                <a:spcPct val="100000"/>
              </a:lnSpc>
              <a:spcBef>
                <a:spcPts val="380"/>
              </a:spcBef>
              <a:spcAft>
                <a:spcPts val="0"/>
              </a:spcAft>
              <a:buClr>
                <a:srgbClr val="888888"/>
              </a:buClr>
              <a:buSzPts val="19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43" name="Google Shape;43;p33"/>
          <p:cNvPicPr preferRelativeResize="0"/>
          <p:nvPr/>
        </p:nvPicPr>
        <p:blipFill rotWithShape="1">
          <a:blip r:embed="rId2">
            <a:alphaModFix/>
          </a:blip>
          <a:srcRect b="0" l="0" r="0" t="0"/>
          <a:stretch/>
        </p:blipFill>
        <p:spPr>
          <a:xfrm>
            <a:off x="7845552" y="219456"/>
            <a:ext cx="1154572" cy="1060704"/>
          </a:xfrm>
          <a:prstGeom prst="rect">
            <a:avLst/>
          </a:prstGeom>
          <a:noFill/>
          <a:ln>
            <a:noFill/>
          </a:ln>
        </p:spPr>
      </p:pic>
      <p:pic>
        <p:nvPicPr>
          <p:cNvPr id="44" name="Google Shape;44;p33"/>
          <p:cNvPicPr preferRelativeResize="0"/>
          <p:nvPr/>
        </p:nvPicPr>
        <p:blipFill rotWithShape="1">
          <a:blip r:embed="rId2">
            <a:alphaModFix/>
          </a:blip>
          <a:srcRect b="0" l="0" r="0" t="0"/>
          <a:stretch/>
        </p:blipFill>
        <p:spPr>
          <a:xfrm>
            <a:off x="7845552" y="219456"/>
            <a:ext cx="1154572" cy="1060704"/>
          </a:xfrm>
          <a:prstGeom prst="rect">
            <a:avLst/>
          </a:prstGeom>
          <a:noFill/>
          <a:ln>
            <a:noFill/>
          </a:ln>
        </p:spPr>
      </p:pic>
      <p:pic>
        <p:nvPicPr>
          <p:cNvPr id="45" name="Google Shape;45;p33"/>
          <p:cNvPicPr preferRelativeResize="0"/>
          <p:nvPr/>
        </p:nvPicPr>
        <p:blipFill rotWithShape="1">
          <a:blip r:embed="rId2">
            <a:alphaModFix/>
          </a:blip>
          <a:srcRect b="0" l="0" r="0" t="0"/>
          <a:stretch/>
        </p:blipFill>
        <p:spPr>
          <a:xfrm>
            <a:off x="7845552" y="219456"/>
            <a:ext cx="1154572" cy="1060704"/>
          </a:xfrm>
          <a:prstGeom prst="rect">
            <a:avLst/>
          </a:prstGeom>
          <a:noFill/>
          <a:ln>
            <a:noFill/>
          </a:ln>
        </p:spPr>
      </p:pic>
      <p:pic>
        <p:nvPicPr>
          <p:cNvPr id="46" name="Google Shape;46;p33"/>
          <p:cNvPicPr preferRelativeResize="0"/>
          <p:nvPr/>
        </p:nvPicPr>
        <p:blipFill rotWithShape="1">
          <a:blip r:embed="rId2">
            <a:alphaModFix/>
          </a:blip>
          <a:srcRect b="0" l="0" r="0" t="0"/>
          <a:stretch/>
        </p:blipFill>
        <p:spPr>
          <a:xfrm>
            <a:off x="7845552" y="219456"/>
            <a:ext cx="1154572" cy="10607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Callout">
  <p:cSld name="Title and Content with Callout">
    <p:spTree>
      <p:nvGrpSpPr>
        <p:cNvPr id="47" name="Shape 47"/>
        <p:cNvGrpSpPr/>
        <p:nvPr/>
      </p:nvGrpSpPr>
      <p:grpSpPr>
        <a:xfrm>
          <a:off x="0" y="0"/>
          <a:ext cx="0" cy="0"/>
          <a:chOff x="0" y="0"/>
          <a:chExt cx="0" cy="0"/>
        </a:xfrm>
      </p:grpSpPr>
      <p:sp>
        <p:nvSpPr>
          <p:cNvPr id="48" name="Google Shape;48;p35"/>
          <p:cNvSpPr txBox="1"/>
          <p:nvPr>
            <p:ph type="title"/>
          </p:nvPr>
        </p:nvSpPr>
        <p:spPr>
          <a:xfrm>
            <a:off x="530352" y="1527048"/>
            <a:ext cx="6175248" cy="91135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CB6C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5"/>
          <p:cNvSpPr txBox="1"/>
          <p:nvPr>
            <p:ph idx="1" type="body"/>
          </p:nvPr>
        </p:nvSpPr>
        <p:spPr>
          <a:xfrm>
            <a:off x="533400" y="2483068"/>
            <a:ext cx="5791200" cy="289297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chemeClr val="dk1"/>
              </a:buClr>
              <a:buSzPts val="2000"/>
              <a:buFont typeface="Arial"/>
              <a:buNone/>
              <a:defRPr/>
            </a:lvl1pPr>
            <a:lvl2pPr indent="-355600" lvl="1" marL="914400" algn="l">
              <a:lnSpc>
                <a:spcPct val="100000"/>
              </a:lnSpc>
              <a:spcBef>
                <a:spcPts val="400"/>
              </a:spcBef>
              <a:spcAft>
                <a:spcPts val="0"/>
              </a:spcAft>
              <a:buClr>
                <a:schemeClr val="dk1"/>
              </a:buClr>
              <a:buSzPts val="2000"/>
              <a:buFont typeface="Arial"/>
              <a:buChar char="•"/>
              <a:defRPr/>
            </a:lvl2pPr>
            <a:lvl3pPr indent="-355600" lvl="2" marL="1371600" algn="l">
              <a:lnSpc>
                <a:spcPct val="100000"/>
              </a:lnSpc>
              <a:spcBef>
                <a:spcPts val="400"/>
              </a:spcBef>
              <a:spcAft>
                <a:spcPts val="0"/>
              </a:spcAft>
              <a:buClr>
                <a:schemeClr val="dk1"/>
              </a:buClr>
              <a:buSzPts val="2000"/>
              <a:buFont typeface="Arial"/>
              <a:buChar char="–"/>
              <a:defRPr/>
            </a:lvl3pPr>
            <a:lvl4pPr indent="-349250" lvl="3" marL="1828800" algn="l">
              <a:lnSpc>
                <a:spcPct val="100000"/>
              </a:lnSpc>
              <a:spcBef>
                <a:spcPts val="380"/>
              </a:spcBef>
              <a:spcAft>
                <a:spcPts val="0"/>
              </a:spcAft>
              <a:buClr>
                <a:schemeClr val="dk1"/>
              </a:buClr>
              <a:buSzPts val="1900"/>
              <a:buFont typeface="Arial"/>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cxnSp>
        <p:nvCxnSpPr>
          <p:cNvPr id="50" name="Google Shape;50;p35"/>
          <p:cNvCxnSpPr/>
          <p:nvPr/>
        </p:nvCxnSpPr>
        <p:spPr>
          <a:xfrm>
            <a:off x="6858000" y="1600200"/>
            <a:ext cx="0" cy="3810000"/>
          </a:xfrm>
          <a:prstGeom prst="straightConnector1">
            <a:avLst/>
          </a:prstGeom>
          <a:noFill/>
          <a:ln cap="flat" cmpd="sng" w="9525">
            <a:solidFill>
              <a:srgbClr val="A79E70"/>
            </a:solidFill>
            <a:prstDash val="solid"/>
            <a:round/>
            <a:headEnd len="sm" w="sm" type="none"/>
            <a:tailEnd len="sm" w="sm" type="none"/>
          </a:ln>
        </p:spPr>
      </p:cxnSp>
      <p:sp>
        <p:nvSpPr>
          <p:cNvPr id="51" name="Google Shape;51;p35"/>
          <p:cNvSpPr txBox="1"/>
          <p:nvPr>
            <p:ph idx="2" type="body"/>
          </p:nvPr>
        </p:nvSpPr>
        <p:spPr>
          <a:xfrm>
            <a:off x="6931152" y="2438400"/>
            <a:ext cx="1755648" cy="28986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2"/>
              </a:buClr>
              <a:buSzPts val="1800"/>
              <a:buNone/>
              <a:defRPr sz="1800">
                <a:solidFill>
                  <a:schemeClr val="dk2"/>
                </a:solidFil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40"/>
              </a:spcBef>
              <a:spcAft>
                <a:spcPts val="0"/>
              </a:spcAft>
              <a:buClr>
                <a:schemeClr val="dk1"/>
              </a:buClr>
              <a:buSzPts val="1200"/>
              <a:buNone/>
              <a:defRPr sz="1200"/>
            </a:lvl3pPr>
            <a:lvl4pPr indent="-228600" lvl="3" marL="1828800" algn="l">
              <a:lnSpc>
                <a:spcPct val="100000"/>
              </a:lnSpc>
              <a:spcBef>
                <a:spcPts val="240"/>
              </a:spcBef>
              <a:spcAft>
                <a:spcPts val="0"/>
              </a:spcAft>
              <a:buClr>
                <a:schemeClr val="dk1"/>
              </a:buClr>
              <a:buSzPts val="1200"/>
              <a:buNone/>
              <a:defRPr sz="1200"/>
            </a:lvl4pPr>
            <a:lvl5pPr indent="-228600" lvl="4" marL="2286000" algn="l">
              <a:lnSpc>
                <a:spcPct val="100000"/>
              </a:lnSpc>
              <a:spcBef>
                <a:spcPts val="240"/>
              </a:spcBef>
              <a:spcAft>
                <a:spcPts val="0"/>
              </a:spcAft>
              <a:buClr>
                <a:schemeClr val="dk1"/>
              </a:buClr>
              <a:buSzPts val="1200"/>
              <a:buNone/>
              <a:defRPr sz="12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2" name="Google Shape;5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en-US"/>
              <a:t> | </a:t>
            </a:r>
            <a:fld id="{00000000-1234-1234-1234-123412341234}" type="slidenum">
              <a:rPr lang="en-US"/>
              <a:t>‹#›</a:t>
            </a:fld>
            <a:endParaRPr/>
          </a:p>
        </p:txBody>
      </p:sp>
      <p:cxnSp>
        <p:nvCxnSpPr>
          <p:cNvPr id="54" name="Google Shape;54;p35"/>
          <p:cNvCxnSpPr/>
          <p:nvPr/>
        </p:nvCxnSpPr>
        <p:spPr>
          <a:xfrm>
            <a:off x="6858000" y="1600200"/>
            <a:ext cx="0" cy="3810000"/>
          </a:xfrm>
          <a:prstGeom prst="straightConnector1">
            <a:avLst/>
          </a:prstGeom>
          <a:noFill/>
          <a:ln cap="flat" cmpd="sng" w="9525">
            <a:solidFill>
              <a:srgbClr val="A79E70"/>
            </a:solidFill>
            <a:prstDash val="solid"/>
            <a:round/>
            <a:headEnd len="sm" w="sm" type="none"/>
            <a:tailEnd len="sm" w="sm" type="none"/>
          </a:ln>
        </p:spPr>
      </p:cxnSp>
      <p:cxnSp>
        <p:nvCxnSpPr>
          <p:cNvPr id="55" name="Google Shape;55;p35"/>
          <p:cNvCxnSpPr/>
          <p:nvPr/>
        </p:nvCxnSpPr>
        <p:spPr>
          <a:xfrm>
            <a:off x="6858000" y="1600200"/>
            <a:ext cx="0" cy="3810000"/>
          </a:xfrm>
          <a:prstGeom prst="straightConnector1">
            <a:avLst/>
          </a:prstGeom>
          <a:noFill/>
          <a:ln cap="flat" cmpd="sng" w="9525">
            <a:solidFill>
              <a:srgbClr val="A79E70"/>
            </a:solidFill>
            <a:prstDash val="solid"/>
            <a:round/>
            <a:headEnd len="sm" w="sm" type="none"/>
            <a:tailEnd len="sm" w="sm" type="none"/>
          </a:ln>
        </p:spPr>
      </p:cxnSp>
      <p:cxnSp>
        <p:nvCxnSpPr>
          <p:cNvPr id="56" name="Google Shape;56;p35"/>
          <p:cNvCxnSpPr/>
          <p:nvPr/>
        </p:nvCxnSpPr>
        <p:spPr>
          <a:xfrm>
            <a:off x="6858000" y="1600200"/>
            <a:ext cx="0" cy="3810000"/>
          </a:xfrm>
          <a:prstGeom prst="straightConnector1">
            <a:avLst/>
          </a:prstGeom>
          <a:noFill/>
          <a:ln cap="flat" cmpd="sng" w="9525">
            <a:solidFill>
              <a:srgbClr val="A79E70"/>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Points">
  <p:cSld name="Title and Bullet Points">
    <p:spTree>
      <p:nvGrpSpPr>
        <p:cNvPr id="57" name="Shape 57"/>
        <p:cNvGrpSpPr/>
        <p:nvPr/>
      </p:nvGrpSpPr>
      <p:grpSpPr>
        <a:xfrm>
          <a:off x="0" y="0"/>
          <a:ext cx="0" cy="0"/>
          <a:chOff x="0" y="0"/>
          <a:chExt cx="0" cy="0"/>
        </a:xfrm>
      </p:grpSpPr>
      <p:sp>
        <p:nvSpPr>
          <p:cNvPr id="58" name="Google Shape;58;p36"/>
          <p:cNvSpPr txBox="1"/>
          <p:nvPr>
            <p:ph type="title"/>
          </p:nvPr>
        </p:nvSpPr>
        <p:spPr>
          <a:xfrm>
            <a:off x="530352" y="1527048"/>
            <a:ext cx="6175248"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CB6C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6"/>
          <p:cNvSpPr txBox="1"/>
          <p:nvPr>
            <p:ph idx="1" type="body"/>
          </p:nvPr>
        </p:nvSpPr>
        <p:spPr>
          <a:xfrm>
            <a:off x="530352" y="2469932"/>
            <a:ext cx="3044952" cy="289864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sz="1800"/>
            </a:lvl1pPr>
            <a:lvl2pPr indent="-342900" lvl="1" marL="914400" algn="l">
              <a:lnSpc>
                <a:spcPct val="100000"/>
              </a:lnSpc>
              <a:spcBef>
                <a:spcPts val="360"/>
              </a:spcBef>
              <a:spcAft>
                <a:spcPts val="0"/>
              </a:spcAft>
              <a:buClr>
                <a:schemeClr val="dk1"/>
              </a:buClr>
              <a:buSzPts val="1800"/>
              <a:buFont typeface="Arial"/>
              <a:buChar char="•"/>
              <a:defRPr sz="1800"/>
            </a:lvl2pPr>
            <a:lvl3pPr indent="-342900" lvl="2" marL="1371600" algn="l">
              <a:lnSpc>
                <a:spcPct val="100000"/>
              </a:lnSpc>
              <a:spcBef>
                <a:spcPts val="360"/>
              </a:spcBef>
              <a:spcAft>
                <a:spcPts val="0"/>
              </a:spcAft>
              <a:buClr>
                <a:schemeClr val="dk1"/>
              </a:buClr>
              <a:buSzPts val="1800"/>
              <a:buFont typeface="Arial"/>
              <a:buChar char="–"/>
              <a:defRPr sz="18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0" name="Google Shape;60;p36"/>
          <p:cNvSpPr txBox="1"/>
          <p:nvPr>
            <p:ph idx="2" type="body"/>
          </p:nvPr>
        </p:nvSpPr>
        <p:spPr>
          <a:xfrm>
            <a:off x="3660648" y="2469932"/>
            <a:ext cx="3044952" cy="289864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sz="1800"/>
            </a:lvl1pPr>
            <a:lvl2pPr indent="-342900" lvl="1" marL="914400" algn="l">
              <a:lnSpc>
                <a:spcPct val="100000"/>
              </a:lnSpc>
              <a:spcBef>
                <a:spcPts val="360"/>
              </a:spcBef>
              <a:spcAft>
                <a:spcPts val="0"/>
              </a:spcAft>
              <a:buClr>
                <a:schemeClr val="dk1"/>
              </a:buClr>
              <a:buSzPts val="1800"/>
              <a:buFont typeface="Arial"/>
              <a:buChar char="•"/>
              <a:defRPr sz="1800"/>
            </a:lvl2pPr>
            <a:lvl3pPr indent="-342900" lvl="2" marL="1371600" algn="l">
              <a:lnSpc>
                <a:spcPct val="100000"/>
              </a:lnSpc>
              <a:spcBef>
                <a:spcPts val="360"/>
              </a:spcBef>
              <a:spcAft>
                <a:spcPts val="0"/>
              </a:spcAft>
              <a:buClr>
                <a:schemeClr val="dk1"/>
              </a:buClr>
              <a:buSzPts val="1800"/>
              <a:buFont typeface="Arial"/>
              <a:buChar char="–"/>
              <a:defRPr sz="18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1" name="Google Shape;61;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en-US"/>
              <a:t> |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howMasterSp="0">
  <p:cSld name="Section Break">
    <p:spTree>
      <p:nvGrpSpPr>
        <p:cNvPr id="63" name="Shape 63"/>
        <p:cNvGrpSpPr/>
        <p:nvPr/>
      </p:nvGrpSpPr>
      <p:grpSpPr>
        <a:xfrm>
          <a:off x="0" y="0"/>
          <a:ext cx="0" cy="0"/>
          <a:chOff x="0" y="0"/>
          <a:chExt cx="0" cy="0"/>
        </a:xfrm>
      </p:grpSpPr>
      <p:sp>
        <p:nvSpPr>
          <p:cNvPr id="64" name="Google Shape;64;p37"/>
          <p:cNvSpPr txBox="1"/>
          <p:nvPr>
            <p:ph idx="1" type="body"/>
          </p:nvPr>
        </p:nvSpPr>
        <p:spPr>
          <a:xfrm>
            <a:off x="0" y="4050792"/>
            <a:ext cx="9144000" cy="320040"/>
          </a:xfrm>
          <a:prstGeom prst="rect">
            <a:avLst/>
          </a:prstGeom>
          <a:solidFill>
            <a:srgbClr val="57584F"/>
          </a:solid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chemeClr val="lt1"/>
              </a:buClr>
              <a:buSzPts val="2000"/>
              <a:buNone/>
              <a:defRPr>
                <a:solidFill>
                  <a:schemeClr val="lt1"/>
                </a:solidFill>
                <a:latin typeface="Open Sans"/>
                <a:ea typeface="Open Sans"/>
                <a:cs typeface="Open Sans"/>
                <a:sym typeface="Open Sans"/>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5" name="Google Shape;65;p37"/>
          <p:cNvSpPr txBox="1"/>
          <p:nvPr>
            <p:ph idx="2" type="body"/>
          </p:nvPr>
        </p:nvSpPr>
        <p:spPr>
          <a:xfrm>
            <a:off x="0" y="4114800"/>
            <a:ext cx="9144000" cy="2743200"/>
          </a:xfrm>
          <a:prstGeom prst="rect">
            <a:avLst/>
          </a:prstGeom>
          <a:solidFill>
            <a:srgbClr val="007A87"/>
          </a:solid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chemeClr val="lt1"/>
              </a:buClr>
              <a:buSzPts val="2000"/>
              <a:buFont typeface="Open Sans"/>
              <a:buNone/>
              <a:defRPr>
                <a:solidFill>
                  <a:schemeClr val="lt1"/>
                </a:solidFill>
                <a:latin typeface="Open Sans"/>
                <a:ea typeface="Open Sans"/>
                <a:cs typeface="Open Sans"/>
                <a:sym typeface="Open Sans"/>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6" name="Google Shape;66;p37"/>
          <p:cNvSpPr txBox="1"/>
          <p:nvPr>
            <p:ph type="ctrTitle"/>
          </p:nvPr>
        </p:nvSpPr>
        <p:spPr>
          <a:xfrm>
            <a:off x="530352" y="2670048"/>
            <a:ext cx="8156448"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07A87"/>
              </a:buClr>
              <a:buSzPts val="3200"/>
              <a:buFont typeface="Garamond"/>
              <a:buNone/>
              <a:defRPr sz="3200">
                <a:solidFill>
                  <a:srgbClr val="007A8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txBox="1"/>
          <p:nvPr>
            <p:ph idx="3" type="subTitle"/>
          </p:nvPr>
        </p:nvSpPr>
        <p:spPr>
          <a:xfrm>
            <a:off x="530352" y="4270248"/>
            <a:ext cx="7543800" cy="75895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40"/>
              </a:spcBef>
              <a:spcAft>
                <a:spcPts val="0"/>
              </a:spcAft>
              <a:buClr>
                <a:schemeClr val="lt1"/>
              </a:buClr>
              <a:buSzPts val="2200"/>
              <a:buNone/>
              <a:defRPr sz="2200">
                <a:solidFill>
                  <a:schemeClr val="lt1"/>
                </a:solidFill>
              </a:defRPr>
            </a:lvl1pPr>
            <a:lvl2pPr lvl="1" algn="ctr">
              <a:lnSpc>
                <a:spcPct val="100000"/>
              </a:lnSpc>
              <a:spcBef>
                <a:spcPts val="400"/>
              </a:spcBef>
              <a:spcAft>
                <a:spcPts val="0"/>
              </a:spcAft>
              <a:buClr>
                <a:srgbClr val="888888"/>
              </a:buClr>
              <a:buSzPts val="2000"/>
              <a:buNone/>
              <a:defRPr>
                <a:solidFill>
                  <a:srgbClr val="888888"/>
                </a:solidFill>
              </a:defRPr>
            </a:lvl2pPr>
            <a:lvl3pPr lvl="2" algn="ctr">
              <a:lnSpc>
                <a:spcPct val="100000"/>
              </a:lnSpc>
              <a:spcBef>
                <a:spcPts val="400"/>
              </a:spcBef>
              <a:spcAft>
                <a:spcPts val="0"/>
              </a:spcAft>
              <a:buClr>
                <a:srgbClr val="888888"/>
              </a:buClr>
              <a:buSzPts val="2000"/>
              <a:buNone/>
              <a:defRPr>
                <a:solidFill>
                  <a:srgbClr val="888888"/>
                </a:solidFill>
              </a:defRPr>
            </a:lvl3pPr>
            <a:lvl4pPr lvl="3" algn="ctr">
              <a:lnSpc>
                <a:spcPct val="100000"/>
              </a:lnSpc>
              <a:spcBef>
                <a:spcPts val="380"/>
              </a:spcBef>
              <a:spcAft>
                <a:spcPts val="0"/>
              </a:spcAft>
              <a:buClr>
                <a:srgbClr val="888888"/>
              </a:buClr>
              <a:buSzPts val="1900"/>
              <a:buNone/>
              <a:defRPr>
                <a:solidFill>
                  <a:srgbClr val="888888"/>
                </a:solidFill>
              </a:defRPr>
            </a:lvl4pPr>
            <a:lvl5pPr lvl="4" algn="ctr">
              <a:lnSpc>
                <a:spcPct val="100000"/>
              </a:lnSpc>
              <a:spcBef>
                <a:spcPts val="380"/>
              </a:spcBef>
              <a:spcAft>
                <a:spcPts val="0"/>
              </a:spcAft>
              <a:buClr>
                <a:srgbClr val="888888"/>
              </a:buClr>
              <a:buSzPts val="19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68" name="Google Shape;68;p37"/>
          <p:cNvPicPr preferRelativeResize="0"/>
          <p:nvPr/>
        </p:nvPicPr>
        <p:blipFill rotWithShape="1">
          <a:blip r:embed="rId2">
            <a:alphaModFix/>
          </a:blip>
          <a:srcRect b="0" l="0" r="0" t="0"/>
          <a:stretch/>
        </p:blipFill>
        <p:spPr>
          <a:xfrm>
            <a:off x="7845552" y="219456"/>
            <a:ext cx="1154572" cy="1060704"/>
          </a:xfrm>
          <a:prstGeom prst="rect">
            <a:avLst/>
          </a:prstGeom>
          <a:noFill/>
          <a:ln>
            <a:noFill/>
          </a:ln>
        </p:spPr>
      </p:pic>
      <p:pic>
        <p:nvPicPr>
          <p:cNvPr id="69" name="Google Shape;69;p37"/>
          <p:cNvPicPr preferRelativeResize="0"/>
          <p:nvPr/>
        </p:nvPicPr>
        <p:blipFill rotWithShape="1">
          <a:blip r:embed="rId2">
            <a:alphaModFix/>
          </a:blip>
          <a:srcRect b="0" l="0" r="0" t="0"/>
          <a:stretch/>
        </p:blipFill>
        <p:spPr>
          <a:xfrm>
            <a:off x="7845552" y="219456"/>
            <a:ext cx="1154572" cy="1060704"/>
          </a:xfrm>
          <a:prstGeom prst="rect">
            <a:avLst/>
          </a:prstGeom>
          <a:noFill/>
          <a:ln>
            <a:noFill/>
          </a:ln>
        </p:spPr>
      </p:pic>
      <p:pic>
        <p:nvPicPr>
          <p:cNvPr id="70" name="Google Shape;70;p37"/>
          <p:cNvPicPr preferRelativeResize="0"/>
          <p:nvPr/>
        </p:nvPicPr>
        <p:blipFill rotWithShape="1">
          <a:blip r:embed="rId2">
            <a:alphaModFix/>
          </a:blip>
          <a:srcRect b="0" l="0" r="0" t="0"/>
          <a:stretch/>
        </p:blipFill>
        <p:spPr>
          <a:xfrm>
            <a:off x="7845552" y="219456"/>
            <a:ext cx="1154572" cy="1060704"/>
          </a:xfrm>
          <a:prstGeom prst="rect">
            <a:avLst/>
          </a:prstGeom>
          <a:noFill/>
          <a:ln>
            <a:noFill/>
          </a:ln>
        </p:spPr>
      </p:pic>
      <p:pic>
        <p:nvPicPr>
          <p:cNvPr id="71" name="Google Shape;71;p37"/>
          <p:cNvPicPr preferRelativeResize="0"/>
          <p:nvPr/>
        </p:nvPicPr>
        <p:blipFill rotWithShape="1">
          <a:blip r:embed="rId2">
            <a:alphaModFix/>
          </a:blip>
          <a:srcRect b="0" l="0" r="0" t="0"/>
          <a:stretch/>
        </p:blipFill>
        <p:spPr>
          <a:xfrm>
            <a:off x="7845552" y="219456"/>
            <a:ext cx="1154572" cy="10607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itle and Caption">
  <p:cSld name="Content with Title and Caption">
    <p:spTree>
      <p:nvGrpSpPr>
        <p:cNvPr id="72" name="Shape 72"/>
        <p:cNvGrpSpPr/>
        <p:nvPr/>
      </p:nvGrpSpPr>
      <p:grpSpPr>
        <a:xfrm>
          <a:off x="0" y="0"/>
          <a:ext cx="0" cy="0"/>
          <a:chOff x="0" y="0"/>
          <a:chExt cx="0" cy="0"/>
        </a:xfrm>
      </p:grpSpPr>
      <p:sp>
        <p:nvSpPr>
          <p:cNvPr id="73" name="Google Shape;73;p38"/>
          <p:cNvSpPr txBox="1"/>
          <p:nvPr>
            <p:ph type="title"/>
          </p:nvPr>
        </p:nvSpPr>
        <p:spPr>
          <a:xfrm>
            <a:off x="530352" y="771524"/>
            <a:ext cx="5943600" cy="5238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3CB6CE"/>
              </a:buClr>
              <a:buSzPts val="3200"/>
              <a:buFont typeface="Garamon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4" name="Google Shape;74;p38"/>
          <p:cNvCxnSpPr/>
          <p:nvPr/>
        </p:nvCxnSpPr>
        <p:spPr>
          <a:xfrm>
            <a:off x="6858000" y="1600200"/>
            <a:ext cx="0" cy="3810000"/>
          </a:xfrm>
          <a:prstGeom prst="straightConnector1">
            <a:avLst/>
          </a:prstGeom>
          <a:noFill/>
          <a:ln cap="flat" cmpd="sng" w="9525">
            <a:solidFill>
              <a:srgbClr val="A79E70"/>
            </a:solidFill>
            <a:prstDash val="solid"/>
            <a:round/>
            <a:headEnd len="sm" w="sm" type="none"/>
            <a:tailEnd len="sm" w="sm" type="none"/>
          </a:ln>
        </p:spPr>
      </p:cxnSp>
      <p:sp>
        <p:nvSpPr>
          <p:cNvPr id="75" name="Google Shape;75;p38"/>
          <p:cNvSpPr txBox="1"/>
          <p:nvPr>
            <p:ph idx="1" type="body"/>
          </p:nvPr>
        </p:nvSpPr>
        <p:spPr>
          <a:xfrm>
            <a:off x="6931152" y="2438400"/>
            <a:ext cx="1755648" cy="28986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2"/>
              </a:buClr>
              <a:buSzPts val="1800"/>
              <a:buNone/>
              <a:defRPr sz="1800">
                <a:solidFill>
                  <a:schemeClr val="dk2"/>
                </a:solidFil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40"/>
              </a:spcBef>
              <a:spcAft>
                <a:spcPts val="0"/>
              </a:spcAft>
              <a:buClr>
                <a:schemeClr val="dk1"/>
              </a:buClr>
              <a:buSzPts val="1200"/>
              <a:buNone/>
              <a:defRPr sz="1200"/>
            </a:lvl3pPr>
            <a:lvl4pPr indent="-228600" lvl="3" marL="1828800" algn="l">
              <a:lnSpc>
                <a:spcPct val="100000"/>
              </a:lnSpc>
              <a:spcBef>
                <a:spcPts val="240"/>
              </a:spcBef>
              <a:spcAft>
                <a:spcPts val="0"/>
              </a:spcAft>
              <a:buClr>
                <a:schemeClr val="dk1"/>
              </a:buClr>
              <a:buSzPts val="1200"/>
              <a:buNone/>
              <a:defRPr sz="1200"/>
            </a:lvl4pPr>
            <a:lvl5pPr indent="-228600" lvl="4" marL="2286000" algn="l">
              <a:lnSpc>
                <a:spcPct val="100000"/>
              </a:lnSpc>
              <a:spcBef>
                <a:spcPts val="240"/>
              </a:spcBef>
              <a:spcAft>
                <a:spcPts val="0"/>
              </a:spcAft>
              <a:buClr>
                <a:schemeClr val="dk1"/>
              </a:buClr>
              <a:buSzPts val="1200"/>
              <a:buNone/>
              <a:defRPr sz="12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6" name="Google Shape;76;p38"/>
          <p:cNvSpPr txBox="1"/>
          <p:nvPr>
            <p:ph idx="2" type="body"/>
          </p:nvPr>
        </p:nvSpPr>
        <p:spPr>
          <a:xfrm>
            <a:off x="533400" y="1295400"/>
            <a:ext cx="5943600" cy="914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sz="1800"/>
            </a:lvl1pPr>
            <a:lvl2pPr indent="-228600" lvl="1" marL="914400" algn="l">
              <a:lnSpc>
                <a:spcPct val="100000"/>
              </a:lnSpc>
              <a:spcBef>
                <a:spcPts val="300"/>
              </a:spcBef>
              <a:spcAft>
                <a:spcPts val="0"/>
              </a:spcAft>
              <a:buClr>
                <a:schemeClr val="dk1"/>
              </a:buClr>
              <a:buSzPts val="1500"/>
              <a:buNone/>
              <a:defRPr sz="1500"/>
            </a:lvl2pPr>
            <a:lvl3pPr indent="-228600" lvl="2" marL="1371600" algn="l">
              <a:lnSpc>
                <a:spcPct val="100000"/>
              </a:lnSpc>
              <a:spcBef>
                <a:spcPts val="300"/>
              </a:spcBef>
              <a:spcAft>
                <a:spcPts val="0"/>
              </a:spcAft>
              <a:buClr>
                <a:schemeClr val="dk1"/>
              </a:buClr>
              <a:buSzPts val="1500"/>
              <a:buNone/>
              <a:defRPr sz="1500"/>
            </a:lvl3pPr>
            <a:lvl4pPr indent="-228600" lvl="3" marL="1828800" algn="l">
              <a:lnSpc>
                <a:spcPct val="100000"/>
              </a:lnSpc>
              <a:spcBef>
                <a:spcPts val="300"/>
              </a:spcBef>
              <a:spcAft>
                <a:spcPts val="0"/>
              </a:spcAft>
              <a:buClr>
                <a:schemeClr val="dk1"/>
              </a:buClr>
              <a:buSzPts val="1500"/>
              <a:buNone/>
              <a:defRPr sz="1500"/>
            </a:lvl4pPr>
            <a:lvl5pPr indent="-228600" lvl="4" marL="2286000" algn="l">
              <a:lnSpc>
                <a:spcPct val="100000"/>
              </a:lnSpc>
              <a:spcBef>
                <a:spcPts val="300"/>
              </a:spcBef>
              <a:spcAft>
                <a:spcPts val="0"/>
              </a:spcAft>
              <a:buClr>
                <a:schemeClr val="dk1"/>
              </a:buClr>
              <a:buSzPts val="1500"/>
              <a:buNone/>
              <a:defRPr sz="15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38"/>
          <p:cNvSpPr txBox="1"/>
          <p:nvPr>
            <p:ph idx="3" type="body"/>
          </p:nvPr>
        </p:nvSpPr>
        <p:spPr>
          <a:xfrm>
            <a:off x="533400" y="2438400"/>
            <a:ext cx="5943600" cy="2895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chemeClr val="dk1"/>
              </a:buClr>
              <a:buSzPts val="2000"/>
              <a:buNone/>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8" name="Google Shape;78;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en-US"/>
              <a:t> | </a:t>
            </a:r>
            <a:fld id="{00000000-1234-1234-1234-123412341234}" type="slidenum">
              <a:rPr lang="en-US"/>
              <a:t>‹#›</a:t>
            </a:fld>
            <a:endParaRPr/>
          </a:p>
        </p:txBody>
      </p:sp>
      <p:cxnSp>
        <p:nvCxnSpPr>
          <p:cNvPr id="80" name="Google Shape;80;p38"/>
          <p:cNvCxnSpPr/>
          <p:nvPr/>
        </p:nvCxnSpPr>
        <p:spPr>
          <a:xfrm>
            <a:off x="6858000" y="1600200"/>
            <a:ext cx="0" cy="3810000"/>
          </a:xfrm>
          <a:prstGeom prst="straightConnector1">
            <a:avLst/>
          </a:prstGeom>
          <a:noFill/>
          <a:ln cap="flat" cmpd="sng" w="9525">
            <a:solidFill>
              <a:srgbClr val="A79E70"/>
            </a:solidFill>
            <a:prstDash val="solid"/>
            <a:round/>
            <a:headEnd len="sm" w="sm" type="none"/>
            <a:tailEnd len="sm" w="sm" type="none"/>
          </a:ln>
        </p:spPr>
      </p:cxnSp>
      <p:cxnSp>
        <p:nvCxnSpPr>
          <p:cNvPr id="81" name="Google Shape;81;p38"/>
          <p:cNvCxnSpPr/>
          <p:nvPr/>
        </p:nvCxnSpPr>
        <p:spPr>
          <a:xfrm>
            <a:off x="6858000" y="1600200"/>
            <a:ext cx="0" cy="3810000"/>
          </a:xfrm>
          <a:prstGeom prst="straightConnector1">
            <a:avLst/>
          </a:prstGeom>
          <a:noFill/>
          <a:ln cap="flat" cmpd="sng" w="9525">
            <a:solidFill>
              <a:srgbClr val="A79E70"/>
            </a:solidFill>
            <a:prstDash val="solid"/>
            <a:round/>
            <a:headEnd len="sm" w="sm" type="none"/>
            <a:tailEnd len="sm" w="sm" type="none"/>
          </a:ln>
        </p:spPr>
      </p:cxnSp>
      <p:cxnSp>
        <p:nvCxnSpPr>
          <p:cNvPr id="82" name="Google Shape;82;p38"/>
          <p:cNvCxnSpPr/>
          <p:nvPr/>
        </p:nvCxnSpPr>
        <p:spPr>
          <a:xfrm>
            <a:off x="6858000" y="1600200"/>
            <a:ext cx="0" cy="3810000"/>
          </a:xfrm>
          <a:prstGeom prst="straightConnector1">
            <a:avLst/>
          </a:prstGeom>
          <a:noFill/>
          <a:ln cap="flat" cmpd="sng" w="9525">
            <a:solidFill>
              <a:srgbClr val="A79E70"/>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Footer and Logo">
  <p:cSld name="Blank with Footer and Logo">
    <p:spTree>
      <p:nvGrpSpPr>
        <p:cNvPr id="83" name="Shape 83"/>
        <p:cNvGrpSpPr/>
        <p:nvPr/>
      </p:nvGrpSpPr>
      <p:grpSpPr>
        <a:xfrm>
          <a:off x="0" y="0"/>
          <a:ext cx="0" cy="0"/>
          <a:chOff x="0" y="0"/>
          <a:chExt cx="0" cy="0"/>
        </a:xfrm>
      </p:grpSpPr>
      <p:sp>
        <p:nvSpPr>
          <p:cNvPr id="84" name="Google Shape;84;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en-US"/>
              <a:t>   |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Footer and No Logo" showMasterSp="0">
  <p:cSld name="Blank with Footer and No Logo">
    <p:spTree>
      <p:nvGrpSpPr>
        <p:cNvPr id="86" name="Shape 86"/>
        <p:cNvGrpSpPr/>
        <p:nvPr/>
      </p:nvGrpSpPr>
      <p:grpSpPr>
        <a:xfrm>
          <a:off x="0" y="0"/>
          <a:ext cx="0" cy="0"/>
          <a:chOff x="0" y="0"/>
          <a:chExt cx="0" cy="0"/>
        </a:xfrm>
      </p:grpSpPr>
      <p:grpSp>
        <p:nvGrpSpPr>
          <p:cNvPr id="87" name="Google Shape;87;p40"/>
          <p:cNvGrpSpPr/>
          <p:nvPr/>
        </p:nvGrpSpPr>
        <p:grpSpPr>
          <a:xfrm>
            <a:off x="0" y="6108192"/>
            <a:ext cx="9144000" cy="749808"/>
            <a:chOff x="0" y="6108192"/>
            <a:chExt cx="9144000" cy="749808"/>
          </a:xfrm>
        </p:grpSpPr>
        <p:sp>
          <p:nvSpPr>
            <p:cNvPr id="88" name="Google Shape;88;p40"/>
            <p:cNvSpPr/>
            <p:nvPr/>
          </p:nvSpPr>
          <p:spPr>
            <a:xfrm>
              <a:off x="0" y="6108192"/>
              <a:ext cx="9144000" cy="320040"/>
            </a:xfrm>
            <a:prstGeom prst="rect">
              <a:avLst/>
            </a:prstGeom>
            <a:solidFill>
              <a:srgbClr val="5758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89" name="Google Shape;89;p40"/>
            <p:cNvSpPr/>
            <p:nvPr/>
          </p:nvSpPr>
          <p:spPr>
            <a:xfrm>
              <a:off x="0" y="6172200"/>
              <a:ext cx="9144000" cy="685800"/>
            </a:xfrm>
            <a:prstGeom prst="rect">
              <a:avLst/>
            </a:prstGeom>
            <a:solidFill>
              <a:srgbClr val="A79E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sp>
        <p:nvSpPr>
          <p:cNvPr id="90" name="Google Shape;90;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en-US"/>
              <a:t> | </a:t>
            </a:r>
            <a:fld id="{00000000-1234-1234-1234-123412341234}" type="slidenum">
              <a:rPr lang="en-US"/>
              <a:t>‹#›</a:t>
            </a:fld>
            <a:endParaRPr/>
          </a:p>
        </p:txBody>
      </p:sp>
      <p:grpSp>
        <p:nvGrpSpPr>
          <p:cNvPr id="92" name="Google Shape;92;p40"/>
          <p:cNvGrpSpPr/>
          <p:nvPr/>
        </p:nvGrpSpPr>
        <p:grpSpPr>
          <a:xfrm>
            <a:off x="0" y="6108192"/>
            <a:ext cx="9144000" cy="749808"/>
            <a:chOff x="0" y="6108192"/>
            <a:chExt cx="9144000" cy="749808"/>
          </a:xfrm>
        </p:grpSpPr>
        <p:sp>
          <p:nvSpPr>
            <p:cNvPr id="93" name="Google Shape;93;p40"/>
            <p:cNvSpPr/>
            <p:nvPr/>
          </p:nvSpPr>
          <p:spPr>
            <a:xfrm>
              <a:off x="0" y="6108192"/>
              <a:ext cx="9144000" cy="320040"/>
            </a:xfrm>
            <a:prstGeom prst="rect">
              <a:avLst/>
            </a:prstGeom>
            <a:solidFill>
              <a:srgbClr val="5758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94" name="Google Shape;94;p40"/>
            <p:cNvSpPr/>
            <p:nvPr/>
          </p:nvSpPr>
          <p:spPr>
            <a:xfrm>
              <a:off x="0" y="6172200"/>
              <a:ext cx="9144000" cy="685800"/>
            </a:xfrm>
            <a:prstGeom prst="rect">
              <a:avLst/>
            </a:prstGeom>
            <a:solidFill>
              <a:srgbClr val="A79E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nvGrpSpPr>
          <p:cNvPr id="95" name="Google Shape;95;p40"/>
          <p:cNvGrpSpPr/>
          <p:nvPr/>
        </p:nvGrpSpPr>
        <p:grpSpPr>
          <a:xfrm>
            <a:off x="0" y="6108192"/>
            <a:ext cx="9144000" cy="749808"/>
            <a:chOff x="0" y="6108192"/>
            <a:chExt cx="9144000" cy="749808"/>
          </a:xfrm>
        </p:grpSpPr>
        <p:sp>
          <p:nvSpPr>
            <p:cNvPr id="96" name="Google Shape;96;p40"/>
            <p:cNvSpPr/>
            <p:nvPr/>
          </p:nvSpPr>
          <p:spPr>
            <a:xfrm>
              <a:off x="0" y="6108192"/>
              <a:ext cx="9144000" cy="320040"/>
            </a:xfrm>
            <a:prstGeom prst="rect">
              <a:avLst/>
            </a:prstGeom>
            <a:solidFill>
              <a:srgbClr val="5758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97" name="Google Shape;97;p40"/>
            <p:cNvSpPr/>
            <p:nvPr/>
          </p:nvSpPr>
          <p:spPr>
            <a:xfrm>
              <a:off x="0" y="6172200"/>
              <a:ext cx="9144000" cy="685800"/>
            </a:xfrm>
            <a:prstGeom prst="rect">
              <a:avLst/>
            </a:prstGeom>
            <a:solidFill>
              <a:srgbClr val="A79E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nvGrpSpPr>
          <p:cNvPr id="98" name="Google Shape;98;p40"/>
          <p:cNvGrpSpPr/>
          <p:nvPr/>
        </p:nvGrpSpPr>
        <p:grpSpPr>
          <a:xfrm>
            <a:off x="0" y="6108192"/>
            <a:ext cx="9144000" cy="749808"/>
            <a:chOff x="0" y="6108192"/>
            <a:chExt cx="9144000" cy="749808"/>
          </a:xfrm>
        </p:grpSpPr>
        <p:sp>
          <p:nvSpPr>
            <p:cNvPr id="99" name="Google Shape;99;p40"/>
            <p:cNvSpPr/>
            <p:nvPr/>
          </p:nvSpPr>
          <p:spPr>
            <a:xfrm>
              <a:off x="0" y="6108192"/>
              <a:ext cx="9144000" cy="320040"/>
            </a:xfrm>
            <a:prstGeom prst="rect">
              <a:avLst/>
            </a:prstGeom>
            <a:solidFill>
              <a:srgbClr val="5758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100" name="Google Shape;100;p40"/>
            <p:cNvSpPr/>
            <p:nvPr/>
          </p:nvSpPr>
          <p:spPr>
            <a:xfrm>
              <a:off x="0" y="6172200"/>
              <a:ext cx="9144000" cy="685800"/>
            </a:xfrm>
            <a:prstGeom prst="rect">
              <a:avLst/>
            </a:prstGeom>
            <a:solidFill>
              <a:srgbClr val="A79E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530352" y="1527048"/>
            <a:ext cx="8458200" cy="9144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3CB6CE"/>
              </a:buClr>
              <a:buSzPts val="3200"/>
              <a:buFont typeface="Garamond"/>
              <a:buNone/>
              <a:defRPr b="1" i="0" sz="3200" u="none" cap="none" strike="noStrike">
                <a:solidFill>
                  <a:srgbClr val="3CB6CE"/>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11" name="Google Shape;11;p31"/>
          <p:cNvGrpSpPr/>
          <p:nvPr/>
        </p:nvGrpSpPr>
        <p:grpSpPr>
          <a:xfrm>
            <a:off x="0" y="6108192"/>
            <a:ext cx="9144000" cy="749808"/>
            <a:chOff x="0" y="6108192"/>
            <a:chExt cx="9144000" cy="749808"/>
          </a:xfrm>
        </p:grpSpPr>
        <p:sp>
          <p:nvSpPr>
            <p:cNvPr id="12" name="Google Shape;12;p31"/>
            <p:cNvSpPr/>
            <p:nvPr/>
          </p:nvSpPr>
          <p:spPr>
            <a:xfrm>
              <a:off x="0" y="6108192"/>
              <a:ext cx="9144000" cy="320040"/>
            </a:xfrm>
            <a:prstGeom prst="rect">
              <a:avLst/>
            </a:prstGeom>
            <a:solidFill>
              <a:srgbClr val="5758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13" name="Google Shape;13;p31"/>
            <p:cNvSpPr/>
            <p:nvPr/>
          </p:nvSpPr>
          <p:spPr>
            <a:xfrm>
              <a:off x="0" y="6172200"/>
              <a:ext cx="9144000" cy="685800"/>
            </a:xfrm>
            <a:prstGeom prst="rect">
              <a:avLst/>
            </a:prstGeom>
            <a:solidFill>
              <a:srgbClr val="A79E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sp>
        <p:nvSpPr>
          <p:cNvPr id="14" name="Google Shape;14;p31"/>
          <p:cNvSpPr txBox="1"/>
          <p:nvPr>
            <p:ph idx="1" type="body"/>
          </p:nvPr>
        </p:nvSpPr>
        <p:spPr>
          <a:xfrm>
            <a:off x="533400" y="2438400"/>
            <a:ext cx="8153400" cy="36877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 name="Google Shape;15;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 name="Google Shape;16;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en-US"/>
              <a:t> | </a:t>
            </a:r>
            <a:fld id="{00000000-1234-1234-1234-123412341234}" type="slidenum">
              <a:rPr lang="en-US">
                <a:solidFill>
                  <a:schemeClr val="lt1"/>
                </a:solidFill>
              </a:rPr>
              <a:t>‹#›</a:t>
            </a:fld>
            <a:endParaRPr>
              <a:solidFill>
                <a:schemeClr val="lt1"/>
              </a:solidFill>
            </a:endParaRPr>
          </a:p>
        </p:txBody>
      </p:sp>
      <p:pic>
        <p:nvPicPr>
          <p:cNvPr id="17" name="Google Shape;17;p31"/>
          <p:cNvPicPr preferRelativeResize="0"/>
          <p:nvPr/>
        </p:nvPicPr>
        <p:blipFill rotWithShape="1">
          <a:blip r:embed="rId1">
            <a:alphaModFix/>
          </a:blip>
          <a:srcRect b="0" l="0" r="0" t="0"/>
          <a:stretch/>
        </p:blipFill>
        <p:spPr>
          <a:xfrm>
            <a:off x="7845552" y="219456"/>
            <a:ext cx="1154572" cy="1060704"/>
          </a:xfrm>
          <a:prstGeom prst="rect">
            <a:avLst/>
          </a:prstGeom>
          <a:noFill/>
          <a:ln>
            <a:noFill/>
          </a:ln>
        </p:spPr>
      </p:pic>
      <p:grpSp>
        <p:nvGrpSpPr>
          <p:cNvPr id="18" name="Google Shape;18;p31"/>
          <p:cNvGrpSpPr/>
          <p:nvPr/>
        </p:nvGrpSpPr>
        <p:grpSpPr>
          <a:xfrm>
            <a:off x="0" y="6108192"/>
            <a:ext cx="9144000" cy="749808"/>
            <a:chOff x="0" y="6108192"/>
            <a:chExt cx="9144000" cy="749808"/>
          </a:xfrm>
        </p:grpSpPr>
        <p:sp>
          <p:nvSpPr>
            <p:cNvPr id="19" name="Google Shape;19;p31"/>
            <p:cNvSpPr/>
            <p:nvPr/>
          </p:nvSpPr>
          <p:spPr>
            <a:xfrm>
              <a:off x="0" y="6108192"/>
              <a:ext cx="9144000" cy="320040"/>
            </a:xfrm>
            <a:prstGeom prst="rect">
              <a:avLst/>
            </a:prstGeom>
            <a:solidFill>
              <a:srgbClr val="5758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20" name="Google Shape;20;p31"/>
            <p:cNvSpPr/>
            <p:nvPr/>
          </p:nvSpPr>
          <p:spPr>
            <a:xfrm>
              <a:off x="0" y="6172200"/>
              <a:ext cx="9144000" cy="685800"/>
            </a:xfrm>
            <a:prstGeom prst="rect">
              <a:avLst/>
            </a:prstGeom>
            <a:solidFill>
              <a:srgbClr val="A79E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pic>
        <p:nvPicPr>
          <p:cNvPr id="21" name="Google Shape;21;p31"/>
          <p:cNvPicPr preferRelativeResize="0"/>
          <p:nvPr/>
        </p:nvPicPr>
        <p:blipFill rotWithShape="1">
          <a:blip r:embed="rId1">
            <a:alphaModFix/>
          </a:blip>
          <a:srcRect b="0" l="0" r="0" t="0"/>
          <a:stretch/>
        </p:blipFill>
        <p:spPr>
          <a:xfrm>
            <a:off x="7845552" y="219456"/>
            <a:ext cx="1154572" cy="1060704"/>
          </a:xfrm>
          <a:prstGeom prst="rect">
            <a:avLst/>
          </a:prstGeom>
          <a:noFill/>
          <a:ln>
            <a:noFill/>
          </a:ln>
        </p:spPr>
      </p:pic>
      <p:grpSp>
        <p:nvGrpSpPr>
          <p:cNvPr id="22" name="Google Shape;22;p31"/>
          <p:cNvGrpSpPr/>
          <p:nvPr/>
        </p:nvGrpSpPr>
        <p:grpSpPr>
          <a:xfrm>
            <a:off x="0" y="6108192"/>
            <a:ext cx="9144000" cy="749808"/>
            <a:chOff x="0" y="6108192"/>
            <a:chExt cx="9144000" cy="749808"/>
          </a:xfrm>
        </p:grpSpPr>
        <p:sp>
          <p:nvSpPr>
            <p:cNvPr id="23" name="Google Shape;23;p31"/>
            <p:cNvSpPr/>
            <p:nvPr/>
          </p:nvSpPr>
          <p:spPr>
            <a:xfrm>
              <a:off x="0" y="6108192"/>
              <a:ext cx="9144000" cy="320040"/>
            </a:xfrm>
            <a:prstGeom prst="rect">
              <a:avLst/>
            </a:prstGeom>
            <a:solidFill>
              <a:srgbClr val="5758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24" name="Google Shape;24;p31"/>
            <p:cNvSpPr/>
            <p:nvPr/>
          </p:nvSpPr>
          <p:spPr>
            <a:xfrm>
              <a:off x="0" y="6172200"/>
              <a:ext cx="9144000" cy="685800"/>
            </a:xfrm>
            <a:prstGeom prst="rect">
              <a:avLst/>
            </a:prstGeom>
            <a:solidFill>
              <a:srgbClr val="A79E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pic>
        <p:nvPicPr>
          <p:cNvPr id="25" name="Google Shape;25;p31"/>
          <p:cNvPicPr preferRelativeResize="0"/>
          <p:nvPr/>
        </p:nvPicPr>
        <p:blipFill rotWithShape="1">
          <a:blip r:embed="rId1">
            <a:alphaModFix/>
          </a:blip>
          <a:srcRect b="0" l="0" r="0" t="0"/>
          <a:stretch/>
        </p:blipFill>
        <p:spPr>
          <a:xfrm>
            <a:off x="7845552" y="219456"/>
            <a:ext cx="1154572" cy="1060704"/>
          </a:xfrm>
          <a:prstGeom prst="rect">
            <a:avLst/>
          </a:prstGeom>
          <a:noFill/>
          <a:ln>
            <a:noFill/>
          </a:ln>
        </p:spPr>
      </p:pic>
      <p:grpSp>
        <p:nvGrpSpPr>
          <p:cNvPr id="26" name="Google Shape;26;p31"/>
          <p:cNvGrpSpPr/>
          <p:nvPr/>
        </p:nvGrpSpPr>
        <p:grpSpPr>
          <a:xfrm>
            <a:off x="0" y="6108192"/>
            <a:ext cx="9144000" cy="749808"/>
            <a:chOff x="0" y="6108192"/>
            <a:chExt cx="9144000" cy="749808"/>
          </a:xfrm>
        </p:grpSpPr>
        <p:sp>
          <p:nvSpPr>
            <p:cNvPr id="27" name="Google Shape;27;p31"/>
            <p:cNvSpPr/>
            <p:nvPr/>
          </p:nvSpPr>
          <p:spPr>
            <a:xfrm>
              <a:off x="0" y="6108192"/>
              <a:ext cx="9144000" cy="320040"/>
            </a:xfrm>
            <a:prstGeom prst="rect">
              <a:avLst/>
            </a:prstGeom>
            <a:solidFill>
              <a:srgbClr val="5758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28" name="Google Shape;28;p31"/>
            <p:cNvSpPr/>
            <p:nvPr/>
          </p:nvSpPr>
          <p:spPr>
            <a:xfrm>
              <a:off x="0" y="6172200"/>
              <a:ext cx="9144000" cy="685800"/>
            </a:xfrm>
            <a:prstGeom prst="rect">
              <a:avLst/>
            </a:prstGeom>
            <a:solidFill>
              <a:srgbClr val="A79E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pic>
        <p:nvPicPr>
          <p:cNvPr id="29" name="Google Shape;29;p31"/>
          <p:cNvPicPr preferRelativeResize="0"/>
          <p:nvPr/>
        </p:nvPicPr>
        <p:blipFill rotWithShape="1">
          <a:blip r:embed="rId1">
            <a:alphaModFix/>
          </a:blip>
          <a:srcRect b="0" l="0" r="0" t="0"/>
          <a:stretch/>
        </p:blipFill>
        <p:spPr>
          <a:xfrm>
            <a:off x="7845552" y="219456"/>
            <a:ext cx="1154572" cy="106070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1.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hyperlink" Target="https://wisconsin.iiba.org/board-directors" TargetMode="External"/><Relationship Id="rId6" Type="http://schemas.openxmlformats.org/officeDocument/2006/relationships/hyperlink" Target="mailto:board@wisconsin.iiba.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hyperlink" Target="https://www.accelevents.com/e/2020ATXBADD" TargetMode="External"/><Relationship Id="rId6"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7.jpg"/><Relationship Id="rId6" Type="http://schemas.openxmlformats.org/officeDocument/2006/relationships/hyperlink" Target="http://www.chaidir.web.id/2013/04/trik-menebak-tanggal-lahir.html" TargetMode="External"/><Relationship Id="rId7"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pic>
        <p:nvPicPr>
          <p:cNvPr id="317" name="Google Shape;317;p2"/>
          <p:cNvPicPr preferRelativeResize="0"/>
          <p:nvPr/>
        </p:nvPicPr>
        <p:blipFill rotWithShape="1">
          <a:blip r:embed="rId3">
            <a:alphaModFix/>
          </a:blip>
          <a:srcRect b="0" l="0" r="0" t="0"/>
          <a:stretch/>
        </p:blipFill>
        <p:spPr>
          <a:xfrm>
            <a:off x="0" y="6063589"/>
            <a:ext cx="9144000" cy="796442"/>
          </a:xfrm>
          <a:prstGeom prst="rect">
            <a:avLst/>
          </a:prstGeom>
          <a:noFill/>
          <a:ln>
            <a:noFill/>
          </a:ln>
        </p:spPr>
      </p:pic>
      <p:sp>
        <p:nvSpPr>
          <p:cNvPr id="318" name="Google Shape;318;p2"/>
          <p:cNvSpPr txBox="1"/>
          <p:nvPr/>
        </p:nvSpPr>
        <p:spPr>
          <a:xfrm>
            <a:off x="0" y="6305550"/>
            <a:ext cx="91440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Southeast Wisconsin IIBA Chapter © 2020			        	wisconsin.iiba.org</a:t>
            </a:r>
            <a:endParaRPr b="0" i="0" sz="1400" u="none" cap="none" strike="noStrike">
              <a:solidFill>
                <a:srgbClr val="000000"/>
              </a:solidFill>
              <a:latin typeface="Arial"/>
              <a:ea typeface="Arial"/>
              <a:cs typeface="Arial"/>
              <a:sym typeface="Arial"/>
            </a:endParaRPr>
          </a:p>
        </p:txBody>
      </p:sp>
      <p:pic>
        <p:nvPicPr>
          <p:cNvPr id="319" name="Google Shape;319;p2"/>
          <p:cNvPicPr preferRelativeResize="0"/>
          <p:nvPr/>
        </p:nvPicPr>
        <p:blipFill rotWithShape="1">
          <a:blip r:embed="rId3">
            <a:alphaModFix/>
          </a:blip>
          <a:srcRect b="0" l="0" r="0" t="0"/>
          <a:stretch/>
        </p:blipFill>
        <p:spPr>
          <a:xfrm rot="10800000">
            <a:off x="0" y="0"/>
            <a:ext cx="9144000" cy="816864"/>
          </a:xfrm>
          <a:prstGeom prst="rect">
            <a:avLst/>
          </a:prstGeom>
          <a:noFill/>
          <a:ln>
            <a:noFill/>
          </a:ln>
        </p:spPr>
      </p:pic>
      <p:sp>
        <p:nvSpPr>
          <p:cNvPr id="320" name="Google Shape;320;p2"/>
          <p:cNvSpPr txBox="1"/>
          <p:nvPr/>
        </p:nvSpPr>
        <p:spPr>
          <a:xfrm>
            <a:off x="5" y="2756410"/>
            <a:ext cx="9144000" cy="28007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libri"/>
                <a:ea typeface="Calibri"/>
                <a:cs typeface="Calibri"/>
                <a:sym typeface="Calibri"/>
              </a:rPr>
              <a:t>Welcome to the </a:t>
            </a:r>
            <a:endParaRPr sz="32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800"/>
              <a:buFont typeface="Arial"/>
              <a:buNone/>
            </a:pPr>
            <a:r>
              <a:rPr lang="en-US" sz="3200">
                <a:latin typeface="Calibri"/>
                <a:ea typeface="Calibri"/>
                <a:cs typeface="Calibri"/>
                <a:sym typeface="Calibri"/>
              </a:rPr>
              <a:t>J</a:t>
            </a:r>
            <a:r>
              <a:rPr b="0" i="0" lang="en-US" sz="8000" u="none" cap="none" strike="noStrike">
                <a:solidFill>
                  <a:srgbClr val="000000"/>
                </a:solidFill>
                <a:latin typeface="Calibri"/>
                <a:ea typeface="Calibri"/>
                <a:cs typeface="Calibri"/>
                <a:sym typeface="Calibri"/>
              </a:rPr>
              <a:t>July 2020</a:t>
            </a:r>
            <a:br>
              <a:rPr b="0" i="0" lang="en-US" sz="4800" u="none" cap="none" strike="noStrike">
                <a:solidFill>
                  <a:srgbClr val="000000"/>
                </a:solidFill>
                <a:latin typeface="Calibri"/>
                <a:ea typeface="Calibri"/>
                <a:cs typeface="Calibri"/>
                <a:sym typeface="Calibri"/>
              </a:rPr>
            </a:br>
            <a:r>
              <a:rPr b="0" i="0" lang="en-US" sz="4800" u="none" cap="none" strike="noStrike">
                <a:solidFill>
                  <a:srgbClr val="000000"/>
                </a:solidFill>
                <a:latin typeface="Calibri"/>
                <a:ea typeface="Calibri"/>
                <a:cs typeface="Calibri"/>
                <a:sym typeface="Calibri"/>
              </a:rPr>
              <a:t>Chapter Meeting</a:t>
            </a:r>
            <a:endParaRPr b="0" i="0" sz="4800" u="none" cap="none" strike="noStrike">
              <a:solidFill>
                <a:schemeClr val="dk1"/>
              </a:solidFill>
              <a:latin typeface="Calibri"/>
              <a:ea typeface="Calibri"/>
              <a:cs typeface="Calibri"/>
              <a:sym typeface="Calibri"/>
            </a:endParaRPr>
          </a:p>
        </p:txBody>
      </p:sp>
      <p:pic>
        <p:nvPicPr>
          <p:cNvPr id="321" name="Google Shape;321;p2"/>
          <p:cNvPicPr preferRelativeResize="0"/>
          <p:nvPr/>
        </p:nvPicPr>
        <p:blipFill rotWithShape="1">
          <a:blip r:embed="rId4">
            <a:alphaModFix/>
          </a:blip>
          <a:srcRect b="0" l="0" r="0" t="0"/>
          <a:stretch/>
        </p:blipFill>
        <p:spPr>
          <a:xfrm flipH="1" rot="10800000">
            <a:off x="2" y="816865"/>
            <a:ext cx="9144001" cy="170688"/>
          </a:xfrm>
          <a:prstGeom prst="rect">
            <a:avLst/>
          </a:prstGeom>
          <a:noFill/>
          <a:ln>
            <a:noFill/>
          </a:ln>
        </p:spPr>
      </p:pic>
      <p:pic>
        <p:nvPicPr>
          <p:cNvPr id="322" name="Google Shape;322;p2"/>
          <p:cNvPicPr preferRelativeResize="0"/>
          <p:nvPr/>
        </p:nvPicPr>
        <p:blipFill rotWithShape="1">
          <a:blip r:embed="rId4">
            <a:alphaModFix/>
          </a:blip>
          <a:srcRect b="0" l="0" r="0" t="0"/>
          <a:stretch/>
        </p:blipFill>
        <p:spPr>
          <a:xfrm flipH="1" rot="10800000">
            <a:off x="-4" y="2352396"/>
            <a:ext cx="9144001" cy="170688"/>
          </a:xfrm>
          <a:prstGeom prst="rect">
            <a:avLst/>
          </a:prstGeom>
          <a:noFill/>
          <a:ln>
            <a:noFill/>
          </a:ln>
        </p:spPr>
      </p:pic>
      <p:pic>
        <p:nvPicPr>
          <p:cNvPr id="323" name="Google Shape;323;p2"/>
          <p:cNvPicPr preferRelativeResize="0"/>
          <p:nvPr/>
        </p:nvPicPr>
        <p:blipFill rotWithShape="1">
          <a:blip r:embed="rId5">
            <a:alphaModFix/>
          </a:blip>
          <a:srcRect b="0" l="0" r="0" t="0"/>
          <a:stretch/>
        </p:blipFill>
        <p:spPr>
          <a:xfrm>
            <a:off x="2" y="987553"/>
            <a:ext cx="9144003" cy="13648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pic>
        <p:nvPicPr>
          <p:cNvPr id="329" name="Google Shape;329;p7"/>
          <p:cNvPicPr preferRelativeResize="0"/>
          <p:nvPr/>
        </p:nvPicPr>
        <p:blipFill rotWithShape="1">
          <a:blip r:embed="rId3">
            <a:alphaModFix/>
          </a:blip>
          <a:srcRect b="0" l="0" r="0" t="0"/>
          <a:stretch/>
        </p:blipFill>
        <p:spPr>
          <a:xfrm>
            <a:off x="0" y="6063589"/>
            <a:ext cx="9144000" cy="796442"/>
          </a:xfrm>
          <a:prstGeom prst="rect">
            <a:avLst/>
          </a:prstGeom>
          <a:noFill/>
          <a:ln>
            <a:noFill/>
          </a:ln>
        </p:spPr>
      </p:pic>
      <p:pic>
        <p:nvPicPr>
          <p:cNvPr id="330" name="Google Shape;330;p7"/>
          <p:cNvPicPr preferRelativeResize="0"/>
          <p:nvPr/>
        </p:nvPicPr>
        <p:blipFill rotWithShape="1">
          <a:blip r:embed="rId4">
            <a:alphaModFix/>
          </a:blip>
          <a:srcRect b="0" l="0" r="0" t="0"/>
          <a:stretch/>
        </p:blipFill>
        <p:spPr>
          <a:xfrm>
            <a:off x="0" y="-13897"/>
            <a:ext cx="9144000" cy="852097"/>
          </a:xfrm>
          <a:prstGeom prst="rect">
            <a:avLst/>
          </a:prstGeom>
          <a:noFill/>
          <a:ln>
            <a:noFill/>
          </a:ln>
        </p:spPr>
      </p:pic>
      <p:sp>
        <p:nvSpPr>
          <p:cNvPr id="331" name="Google Shape;331;p7"/>
          <p:cNvSpPr txBox="1"/>
          <p:nvPr/>
        </p:nvSpPr>
        <p:spPr>
          <a:xfrm>
            <a:off x="0" y="6305550"/>
            <a:ext cx="91440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Southeast Wisconsin IIBA Chapter © 2020			      	wisconsin.iiba.org</a:t>
            </a:r>
            <a:endParaRPr b="0" i="0" sz="1400" u="none" cap="none" strike="noStrike">
              <a:solidFill>
                <a:srgbClr val="000000"/>
              </a:solidFill>
              <a:latin typeface="Arial"/>
              <a:ea typeface="Arial"/>
              <a:cs typeface="Arial"/>
              <a:sym typeface="Arial"/>
            </a:endParaRPr>
          </a:p>
        </p:txBody>
      </p:sp>
      <p:sp>
        <p:nvSpPr>
          <p:cNvPr id="332" name="Google Shape;332;p7"/>
          <p:cNvSpPr txBox="1"/>
          <p:nvPr/>
        </p:nvSpPr>
        <p:spPr>
          <a:xfrm>
            <a:off x="0" y="838200"/>
            <a:ext cx="9144000" cy="646331"/>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Thank you to all of our Chapter sponsors…</a:t>
            </a:r>
            <a:endParaRPr b="0" i="0" sz="1400" u="none" cap="none" strike="noStrike">
              <a:solidFill>
                <a:srgbClr val="000000"/>
              </a:solidFill>
              <a:latin typeface="Arial"/>
              <a:ea typeface="Arial"/>
              <a:cs typeface="Arial"/>
              <a:sym typeface="Arial"/>
            </a:endParaRPr>
          </a:p>
        </p:txBody>
      </p:sp>
      <p:sp>
        <p:nvSpPr>
          <p:cNvPr id="333" name="Google Shape;333;p7"/>
          <p:cNvSpPr/>
          <p:nvPr/>
        </p:nvSpPr>
        <p:spPr>
          <a:xfrm>
            <a:off x="722950" y="1689950"/>
            <a:ext cx="7523100" cy="104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500" u="none" cap="none" strike="noStrike">
                <a:solidFill>
                  <a:schemeClr val="dk1"/>
                </a:solidFill>
                <a:latin typeface="Arial"/>
                <a:ea typeface="Arial"/>
                <a:cs typeface="Arial"/>
                <a:sym typeface="Arial"/>
              </a:rPr>
              <a:t>Platinum</a:t>
            </a:r>
            <a:r>
              <a:rPr b="0" i="0" lang="en-US" sz="4500" u="none" cap="none" strike="noStrike">
                <a:solidFill>
                  <a:schemeClr val="dk1"/>
                </a:solidFill>
                <a:latin typeface="Arial"/>
                <a:ea typeface="Arial"/>
                <a:cs typeface="Arial"/>
                <a:sym typeface="Arial"/>
              </a:rPr>
              <a:t> </a:t>
            </a:r>
            <a:r>
              <a:rPr b="1" i="0" lang="en-US" sz="4500" u="none" cap="none" strike="noStrike">
                <a:solidFill>
                  <a:schemeClr val="dk1"/>
                </a:solidFill>
                <a:latin typeface="Arial"/>
                <a:ea typeface="Arial"/>
                <a:cs typeface="Arial"/>
                <a:sym typeface="Arial"/>
              </a:rPr>
              <a:t>sponsor</a:t>
            </a:r>
            <a:endParaRPr b="0" i="0" sz="4500" u="none" cap="none" strike="noStrike">
              <a:solidFill>
                <a:srgbClr val="000000"/>
              </a:solidFill>
              <a:latin typeface="Arial"/>
              <a:ea typeface="Arial"/>
              <a:cs typeface="Arial"/>
              <a:sym typeface="Arial"/>
            </a:endParaRPr>
          </a:p>
        </p:txBody>
      </p:sp>
      <p:pic>
        <p:nvPicPr>
          <p:cNvPr id="334" name="Google Shape;334;p7"/>
          <p:cNvPicPr preferRelativeResize="0"/>
          <p:nvPr/>
        </p:nvPicPr>
        <p:blipFill rotWithShape="1">
          <a:blip r:embed="rId5">
            <a:alphaModFix/>
          </a:blip>
          <a:srcRect b="0" l="0" r="0" t="0"/>
          <a:stretch/>
        </p:blipFill>
        <p:spPr>
          <a:xfrm>
            <a:off x="2496613" y="2842961"/>
            <a:ext cx="3644614" cy="1457825"/>
          </a:xfrm>
          <a:prstGeom prst="rect">
            <a:avLst/>
          </a:prstGeom>
          <a:noFill/>
          <a:ln>
            <a:noFill/>
          </a:ln>
        </p:spPr>
      </p:pic>
      <p:sp>
        <p:nvSpPr>
          <p:cNvPr id="335" name="Google Shape;335;p7"/>
          <p:cNvSpPr/>
          <p:nvPr/>
        </p:nvSpPr>
        <p:spPr>
          <a:xfrm>
            <a:off x="3286436" y="2173254"/>
            <a:ext cx="206498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824eb7f659_2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pic>
        <p:nvPicPr>
          <p:cNvPr id="341" name="Google Shape;341;g824eb7f659_2_0"/>
          <p:cNvPicPr preferRelativeResize="0"/>
          <p:nvPr/>
        </p:nvPicPr>
        <p:blipFill rotWithShape="1">
          <a:blip r:embed="rId3">
            <a:alphaModFix/>
          </a:blip>
          <a:srcRect b="0" l="0" r="0" t="0"/>
          <a:stretch/>
        </p:blipFill>
        <p:spPr>
          <a:xfrm>
            <a:off x="0" y="6063589"/>
            <a:ext cx="9144000" cy="796442"/>
          </a:xfrm>
          <a:prstGeom prst="rect">
            <a:avLst/>
          </a:prstGeom>
          <a:noFill/>
          <a:ln>
            <a:noFill/>
          </a:ln>
        </p:spPr>
      </p:pic>
      <p:pic>
        <p:nvPicPr>
          <p:cNvPr id="342" name="Google Shape;342;g824eb7f659_2_0"/>
          <p:cNvPicPr preferRelativeResize="0"/>
          <p:nvPr/>
        </p:nvPicPr>
        <p:blipFill rotWithShape="1">
          <a:blip r:embed="rId4">
            <a:alphaModFix/>
          </a:blip>
          <a:srcRect b="0" l="0" r="0" t="0"/>
          <a:stretch/>
        </p:blipFill>
        <p:spPr>
          <a:xfrm>
            <a:off x="0" y="-13897"/>
            <a:ext cx="9144000" cy="852097"/>
          </a:xfrm>
          <a:prstGeom prst="rect">
            <a:avLst/>
          </a:prstGeom>
          <a:noFill/>
          <a:ln>
            <a:noFill/>
          </a:ln>
        </p:spPr>
      </p:pic>
      <p:sp>
        <p:nvSpPr>
          <p:cNvPr id="343" name="Google Shape;343;g824eb7f659_2_0"/>
          <p:cNvSpPr txBox="1"/>
          <p:nvPr/>
        </p:nvSpPr>
        <p:spPr>
          <a:xfrm>
            <a:off x="0" y="6305550"/>
            <a:ext cx="91440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Southeast Wisconsin IIBA Chapter © 2020			      	wisconsin.iiba.org</a:t>
            </a:r>
            <a:endParaRPr b="0" i="0" sz="1400" u="none" cap="none" strike="noStrike">
              <a:solidFill>
                <a:srgbClr val="000000"/>
              </a:solidFill>
              <a:latin typeface="Arial"/>
              <a:ea typeface="Arial"/>
              <a:cs typeface="Arial"/>
              <a:sym typeface="Arial"/>
            </a:endParaRPr>
          </a:p>
        </p:txBody>
      </p:sp>
      <p:sp>
        <p:nvSpPr>
          <p:cNvPr id="344" name="Google Shape;344;g824eb7f659_2_0"/>
          <p:cNvSpPr txBox="1"/>
          <p:nvPr/>
        </p:nvSpPr>
        <p:spPr>
          <a:xfrm>
            <a:off x="0" y="838200"/>
            <a:ext cx="9144000" cy="646200"/>
          </a:xfrm>
          <a:prstGeom prst="rect">
            <a:avLst/>
          </a:prstGeom>
          <a:solidFill>
            <a:srgbClr val="7F7F7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Thank you to all of our Chapter sponsors…</a:t>
            </a:r>
            <a:endParaRPr b="0" i="0" sz="1400" u="none" cap="none" strike="noStrike">
              <a:solidFill>
                <a:srgbClr val="000000"/>
              </a:solidFill>
              <a:latin typeface="Arial"/>
              <a:ea typeface="Arial"/>
              <a:cs typeface="Arial"/>
              <a:sym typeface="Arial"/>
            </a:endParaRPr>
          </a:p>
        </p:txBody>
      </p:sp>
      <p:sp>
        <p:nvSpPr>
          <p:cNvPr id="345" name="Google Shape;345;g824eb7f659_2_0"/>
          <p:cNvSpPr txBox="1"/>
          <p:nvPr/>
        </p:nvSpPr>
        <p:spPr>
          <a:xfrm>
            <a:off x="-914046" y="3417219"/>
            <a:ext cx="43212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chemeClr val="dk1"/>
                </a:solidFill>
              </a:rPr>
              <a:t>                </a:t>
            </a:r>
            <a:r>
              <a:rPr b="1" i="0" lang="en-US" sz="1800" u="none" cap="none" strike="noStrike">
                <a:solidFill>
                  <a:schemeClr val="dk1"/>
                </a:solidFill>
                <a:latin typeface="Arial"/>
                <a:ea typeface="Arial"/>
                <a:cs typeface="Arial"/>
                <a:sym typeface="Arial"/>
              </a:rPr>
              <a:t>Silver</a:t>
            </a:r>
            <a:r>
              <a:rPr b="0"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sponsors</a:t>
            </a:r>
            <a:endParaRPr b="0" i="0" sz="1800" u="none" cap="none" strike="noStrike">
              <a:solidFill>
                <a:srgbClr val="000000"/>
              </a:solidFill>
              <a:latin typeface="Arial"/>
              <a:ea typeface="Arial"/>
              <a:cs typeface="Arial"/>
              <a:sym typeface="Arial"/>
            </a:endParaRPr>
          </a:p>
        </p:txBody>
      </p:sp>
      <p:pic>
        <p:nvPicPr>
          <p:cNvPr id="346" name="Google Shape;346;g824eb7f659_2_0"/>
          <p:cNvPicPr preferRelativeResize="0"/>
          <p:nvPr/>
        </p:nvPicPr>
        <p:blipFill rotWithShape="1">
          <a:blip r:embed="rId5">
            <a:alphaModFix/>
          </a:blip>
          <a:srcRect b="0" l="0" r="0" t="0"/>
          <a:stretch/>
        </p:blipFill>
        <p:spPr>
          <a:xfrm>
            <a:off x="3372118" y="5145338"/>
            <a:ext cx="2533650" cy="918251"/>
          </a:xfrm>
          <a:prstGeom prst="rect">
            <a:avLst/>
          </a:prstGeom>
          <a:noFill/>
          <a:ln>
            <a:noFill/>
          </a:ln>
        </p:spPr>
      </p:pic>
      <p:pic>
        <p:nvPicPr>
          <p:cNvPr id="347" name="Google Shape;347;g824eb7f659_2_0"/>
          <p:cNvPicPr preferRelativeResize="0"/>
          <p:nvPr/>
        </p:nvPicPr>
        <p:blipFill rotWithShape="1">
          <a:blip r:embed="rId6">
            <a:alphaModFix/>
          </a:blip>
          <a:srcRect b="0" l="0" r="0" t="0"/>
          <a:stretch/>
        </p:blipFill>
        <p:spPr>
          <a:xfrm>
            <a:off x="2511408" y="3722436"/>
            <a:ext cx="2400300" cy="1323975"/>
          </a:xfrm>
          <a:prstGeom prst="rect">
            <a:avLst/>
          </a:prstGeom>
          <a:noFill/>
          <a:ln>
            <a:noFill/>
          </a:ln>
        </p:spPr>
      </p:pic>
      <p:pic>
        <p:nvPicPr>
          <p:cNvPr id="348" name="Google Shape;348;g824eb7f659_2_0"/>
          <p:cNvPicPr preferRelativeResize="0"/>
          <p:nvPr/>
        </p:nvPicPr>
        <p:blipFill rotWithShape="1">
          <a:blip r:embed="rId7">
            <a:alphaModFix/>
          </a:blip>
          <a:srcRect b="0" l="0" r="0" t="0"/>
          <a:stretch/>
        </p:blipFill>
        <p:spPr>
          <a:xfrm>
            <a:off x="5072930" y="3766158"/>
            <a:ext cx="3160226" cy="776730"/>
          </a:xfrm>
          <a:prstGeom prst="rect">
            <a:avLst/>
          </a:prstGeom>
          <a:noFill/>
          <a:ln>
            <a:noFill/>
          </a:ln>
        </p:spPr>
      </p:pic>
      <p:pic>
        <p:nvPicPr>
          <p:cNvPr id="349" name="Google Shape;349;g824eb7f659_2_0"/>
          <p:cNvPicPr preferRelativeResize="0"/>
          <p:nvPr/>
        </p:nvPicPr>
        <p:blipFill rotWithShape="1">
          <a:blip r:embed="rId8">
            <a:alphaModFix/>
          </a:blip>
          <a:srcRect b="0" l="0" r="0" t="0"/>
          <a:stretch/>
        </p:blipFill>
        <p:spPr>
          <a:xfrm>
            <a:off x="293281" y="5367290"/>
            <a:ext cx="2686822" cy="631846"/>
          </a:xfrm>
          <a:prstGeom prst="rect">
            <a:avLst/>
          </a:prstGeom>
          <a:noFill/>
          <a:ln>
            <a:noFill/>
          </a:ln>
        </p:spPr>
      </p:pic>
      <p:pic>
        <p:nvPicPr>
          <p:cNvPr id="350" name="Google Shape;350;g824eb7f659_2_0"/>
          <p:cNvPicPr preferRelativeResize="0"/>
          <p:nvPr/>
        </p:nvPicPr>
        <p:blipFill rotWithShape="1">
          <a:blip r:embed="rId9">
            <a:alphaModFix/>
          </a:blip>
          <a:srcRect b="0" l="0" r="0" t="0"/>
          <a:stretch/>
        </p:blipFill>
        <p:spPr>
          <a:xfrm>
            <a:off x="446491" y="3897486"/>
            <a:ext cx="1190201" cy="1068666"/>
          </a:xfrm>
          <a:prstGeom prst="rect">
            <a:avLst/>
          </a:prstGeom>
          <a:noFill/>
          <a:ln>
            <a:noFill/>
          </a:ln>
        </p:spPr>
      </p:pic>
      <p:sp>
        <p:nvSpPr>
          <p:cNvPr id="351" name="Google Shape;351;g824eb7f659_2_0"/>
          <p:cNvSpPr/>
          <p:nvPr/>
        </p:nvSpPr>
        <p:spPr>
          <a:xfrm>
            <a:off x="210669" y="1706483"/>
            <a:ext cx="29532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352" name="Google Shape;352;g824eb7f659_2_0"/>
          <p:cNvSpPr/>
          <p:nvPr/>
        </p:nvSpPr>
        <p:spPr>
          <a:xfrm>
            <a:off x="128025" y="1590800"/>
            <a:ext cx="2533800" cy="63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500" u="none" cap="none" strike="noStrike">
                <a:solidFill>
                  <a:schemeClr val="dk1"/>
                </a:solidFill>
                <a:latin typeface="Arial"/>
                <a:ea typeface="Arial"/>
                <a:cs typeface="Arial"/>
                <a:sym typeface="Arial"/>
              </a:rPr>
              <a:t>Gold sponsors</a:t>
            </a:r>
            <a:endParaRPr b="0" i="0" sz="2500" u="none" cap="none" strike="noStrike">
              <a:solidFill>
                <a:srgbClr val="000000"/>
              </a:solidFill>
              <a:latin typeface="Arial"/>
              <a:ea typeface="Arial"/>
              <a:cs typeface="Arial"/>
              <a:sym typeface="Arial"/>
            </a:endParaRPr>
          </a:p>
        </p:txBody>
      </p:sp>
      <p:pic>
        <p:nvPicPr>
          <p:cNvPr id="353" name="Google Shape;353;g824eb7f659_2_0"/>
          <p:cNvPicPr preferRelativeResize="0"/>
          <p:nvPr/>
        </p:nvPicPr>
        <p:blipFill rotWithShape="1">
          <a:blip r:embed="rId10">
            <a:alphaModFix/>
          </a:blip>
          <a:srcRect b="0" l="0" r="0" t="0"/>
          <a:stretch/>
        </p:blipFill>
        <p:spPr>
          <a:xfrm>
            <a:off x="2511390" y="1874739"/>
            <a:ext cx="1514475" cy="1457325"/>
          </a:xfrm>
          <a:prstGeom prst="rect">
            <a:avLst/>
          </a:prstGeom>
          <a:noFill/>
          <a:ln>
            <a:noFill/>
          </a:ln>
        </p:spPr>
      </p:pic>
      <p:pic>
        <p:nvPicPr>
          <p:cNvPr id="354" name="Google Shape;354;g824eb7f659_2_0"/>
          <p:cNvPicPr preferRelativeResize="0"/>
          <p:nvPr/>
        </p:nvPicPr>
        <p:blipFill rotWithShape="1">
          <a:blip r:embed="rId11">
            <a:alphaModFix/>
          </a:blip>
          <a:srcRect b="0" l="0" r="0" t="0"/>
          <a:stretch/>
        </p:blipFill>
        <p:spPr>
          <a:xfrm>
            <a:off x="4877610" y="2201671"/>
            <a:ext cx="1885950" cy="962025"/>
          </a:xfrm>
          <a:prstGeom prst="rect">
            <a:avLst/>
          </a:prstGeom>
          <a:noFill/>
          <a:ln>
            <a:noFill/>
          </a:ln>
        </p:spPr>
      </p:pic>
      <p:pic>
        <p:nvPicPr>
          <p:cNvPr id="355" name="Google Shape;355;g824eb7f659_2_0"/>
          <p:cNvPicPr preferRelativeResize="0"/>
          <p:nvPr/>
        </p:nvPicPr>
        <p:blipFill>
          <a:blip r:embed="rId12">
            <a:alphaModFix/>
          </a:blip>
          <a:stretch>
            <a:fillRect/>
          </a:stretch>
        </p:blipFill>
        <p:spPr>
          <a:xfrm>
            <a:off x="6403660" y="4660925"/>
            <a:ext cx="1733550" cy="847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8"/>
          <p:cNvPicPr preferRelativeResize="0"/>
          <p:nvPr/>
        </p:nvPicPr>
        <p:blipFill rotWithShape="1">
          <a:blip r:embed="rId3">
            <a:alphaModFix/>
          </a:blip>
          <a:srcRect b="0" l="0" r="0" t="0"/>
          <a:stretch/>
        </p:blipFill>
        <p:spPr>
          <a:xfrm>
            <a:off x="0" y="6063589"/>
            <a:ext cx="9144000" cy="796442"/>
          </a:xfrm>
          <a:prstGeom prst="rect">
            <a:avLst/>
          </a:prstGeom>
          <a:noFill/>
          <a:ln>
            <a:noFill/>
          </a:ln>
        </p:spPr>
      </p:pic>
      <p:pic>
        <p:nvPicPr>
          <p:cNvPr id="361" name="Google Shape;361;p8"/>
          <p:cNvPicPr preferRelativeResize="0"/>
          <p:nvPr/>
        </p:nvPicPr>
        <p:blipFill rotWithShape="1">
          <a:blip r:embed="rId4">
            <a:alphaModFix/>
          </a:blip>
          <a:srcRect b="0" l="0" r="0" t="0"/>
          <a:stretch/>
        </p:blipFill>
        <p:spPr>
          <a:xfrm>
            <a:off x="0" y="-13897"/>
            <a:ext cx="9144000" cy="852097"/>
          </a:xfrm>
          <a:prstGeom prst="rect">
            <a:avLst/>
          </a:prstGeom>
          <a:noFill/>
          <a:ln>
            <a:noFill/>
          </a:ln>
        </p:spPr>
      </p:pic>
      <p:sp>
        <p:nvSpPr>
          <p:cNvPr id="362" name="Google Shape;362;p8"/>
          <p:cNvSpPr txBox="1"/>
          <p:nvPr/>
        </p:nvSpPr>
        <p:spPr>
          <a:xfrm>
            <a:off x="0" y="6305550"/>
            <a:ext cx="91440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Southeast Wisconsin IIBA Chapter © 2020			       	wisconsin.iiba.org</a:t>
            </a:r>
            <a:endParaRPr b="0" i="0" sz="1400" u="none" cap="none" strike="noStrike">
              <a:solidFill>
                <a:srgbClr val="000000"/>
              </a:solidFill>
              <a:latin typeface="Arial"/>
              <a:ea typeface="Arial"/>
              <a:cs typeface="Arial"/>
              <a:sym typeface="Arial"/>
            </a:endParaRPr>
          </a:p>
        </p:txBody>
      </p:sp>
      <p:sp>
        <p:nvSpPr>
          <p:cNvPr id="363" name="Google Shape;363;p8"/>
          <p:cNvSpPr txBox="1"/>
          <p:nvPr/>
        </p:nvSpPr>
        <p:spPr>
          <a:xfrm>
            <a:off x="0" y="838200"/>
            <a:ext cx="9144000" cy="1200288"/>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lt1"/>
                </a:solidFill>
                <a:latin typeface="Calibri"/>
                <a:ea typeface="Calibri"/>
                <a:cs typeface="Calibri"/>
                <a:sym typeface="Calibri"/>
              </a:rPr>
              <a:t>Open Board Positions 2021-2022</a:t>
            </a:r>
            <a:endParaRPr b="0" i="0" sz="1400" u="none" cap="none" strike="noStrike">
              <a:solidFill>
                <a:srgbClr val="000000"/>
              </a:solidFill>
              <a:latin typeface="Arial"/>
              <a:ea typeface="Arial"/>
              <a:cs typeface="Arial"/>
              <a:sym typeface="Arial"/>
            </a:endParaRPr>
          </a:p>
        </p:txBody>
      </p:sp>
      <p:sp>
        <p:nvSpPr>
          <p:cNvPr id="364" name="Google Shape;364;p8"/>
          <p:cNvSpPr txBox="1"/>
          <p:nvPr/>
        </p:nvSpPr>
        <p:spPr>
          <a:xfrm>
            <a:off x="247875" y="2230925"/>
            <a:ext cx="8147100" cy="363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t>VP of Education</a:t>
            </a:r>
            <a:endParaRPr sz="2000"/>
          </a:p>
          <a:p>
            <a:pPr indent="0" lvl="0" marL="0" rtl="0" algn="l">
              <a:spcBef>
                <a:spcPts val="0"/>
              </a:spcBef>
              <a:spcAft>
                <a:spcPts val="0"/>
              </a:spcAft>
              <a:buNone/>
            </a:pPr>
            <a:r>
              <a:rPr lang="en-US" sz="2000"/>
              <a:t>VP of Membership</a:t>
            </a:r>
            <a:endParaRPr sz="2000"/>
          </a:p>
          <a:p>
            <a:pPr indent="0" lvl="0" marL="0" rtl="0" algn="l">
              <a:spcBef>
                <a:spcPts val="0"/>
              </a:spcBef>
              <a:spcAft>
                <a:spcPts val="0"/>
              </a:spcAft>
              <a:buNone/>
            </a:pPr>
            <a:r>
              <a:rPr lang="en-US" sz="2000"/>
              <a:t>VP of Sponsorship and Corporate Marketing</a:t>
            </a:r>
            <a:endParaRPr sz="2000"/>
          </a:p>
          <a:p>
            <a:pPr indent="0" lvl="0" marL="0" rtl="0" algn="l">
              <a:spcBef>
                <a:spcPts val="0"/>
              </a:spcBef>
              <a:spcAft>
                <a:spcPts val="0"/>
              </a:spcAft>
              <a:buNone/>
            </a:pPr>
            <a:r>
              <a:rPr lang="en-US" sz="2000"/>
              <a:t>VP of Administration</a:t>
            </a:r>
            <a:endParaRPr sz="2000"/>
          </a:p>
          <a:p>
            <a:pPr indent="0" lvl="0" marL="0" rtl="0" algn="l">
              <a:spcBef>
                <a:spcPts val="0"/>
              </a:spcBef>
              <a:spcAft>
                <a:spcPts val="0"/>
              </a:spcAft>
              <a:buNone/>
            </a:pPr>
            <a:r>
              <a:rPr lang="en-US" sz="2000"/>
              <a:t>Position descriptions can be found on our Website:</a:t>
            </a:r>
            <a:endParaRPr sz="2000"/>
          </a:p>
          <a:p>
            <a:pPr indent="0" lvl="0" marL="0" rtl="0" algn="l">
              <a:spcBef>
                <a:spcPts val="0"/>
              </a:spcBef>
              <a:spcAft>
                <a:spcPts val="0"/>
              </a:spcAft>
              <a:buNone/>
            </a:pPr>
            <a:r>
              <a:rPr lang="en-US" sz="1900" u="sng">
                <a:solidFill>
                  <a:schemeClr val="hlink"/>
                </a:solidFill>
                <a:hlinkClick r:id="rId5"/>
              </a:rPr>
              <a:t>https://wisconsin.iiba.org/board-directors</a:t>
            </a:r>
            <a:endParaRPr sz="2800"/>
          </a:p>
          <a:p>
            <a:pPr indent="0" lvl="0" marL="0" rtl="0" algn="l">
              <a:spcBef>
                <a:spcPts val="0"/>
              </a:spcBef>
              <a:spcAft>
                <a:spcPts val="0"/>
              </a:spcAft>
              <a:buNone/>
            </a:pPr>
            <a:r>
              <a:t/>
            </a:r>
            <a:endParaRPr sz="2800"/>
          </a:p>
          <a:p>
            <a:pPr indent="-336550" lvl="0" marL="457200" rtl="0" algn="l">
              <a:spcBef>
                <a:spcPts val="0"/>
              </a:spcBef>
              <a:spcAft>
                <a:spcPts val="0"/>
              </a:spcAft>
              <a:buClr>
                <a:schemeClr val="dk1"/>
              </a:buClr>
              <a:buSzPts val="1700"/>
              <a:buChar char="●"/>
            </a:pPr>
            <a:r>
              <a:rPr lang="en-US" sz="1700">
                <a:solidFill>
                  <a:schemeClr val="dk1"/>
                </a:solidFill>
              </a:rPr>
              <a:t>2 Year Term</a:t>
            </a:r>
            <a:endParaRPr sz="1700">
              <a:solidFill>
                <a:schemeClr val="dk1"/>
              </a:solidFill>
            </a:endParaRPr>
          </a:p>
          <a:p>
            <a:pPr indent="-336550" lvl="0" marL="457200" rtl="0" algn="l">
              <a:spcBef>
                <a:spcPts val="0"/>
              </a:spcBef>
              <a:spcAft>
                <a:spcPts val="0"/>
              </a:spcAft>
              <a:buClr>
                <a:schemeClr val="dk1"/>
              </a:buClr>
              <a:buSzPts val="1700"/>
              <a:buChar char="●"/>
            </a:pPr>
            <a:r>
              <a:rPr lang="en-US" sz="1700">
                <a:solidFill>
                  <a:schemeClr val="dk1"/>
                </a:solidFill>
              </a:rPr>
              <a:t>Elections in September/Positions start January 2021- December 2022</a:t>
            </a:r>
            <a:endParaRPr sz="1700">
              <a:solidFill>
                <a:schemeClr val="dk1"/>
              </a:solidFill>
            </a:endParaRPr>
          </a:p>
          <a:p>
            <a:pPr indent="-336550" lvl="0" marL="457200" rtl="0" algn="l">
              <a:spcBef>
                <a:spcPts val="0"/>
              </a:spcBef>
              <a:spcAft>
                <a:spcPts val="0"/>
              </a:spcAft>
              <a:buClr>
                <a:schemeClr val="dk1"/>
              </a:buClr>
              <a:buSzPts val="1700"/>
              <a:buChar char="●"/>
            </a:pPr>
            <a:r>
              <a:rPr lang="en-US" sz="1700">
                <a:solidFill>
                  <a:schemeClr val="dk1"/>
                </a:solidFill>
              </a:rPr>
              <a:t>Monthly Board Meetings/6 Bi-Monthly Chapter Meetings</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rPr lang="en-US" sz="1700">
                <a:solidFill>
                  <a:schemeClr val="dk1"/>
                </a:solidFill>
              </a:rPr>
              <a:t>If interested contact </a:t>
            </a:r>
            <a:r>
              <a:rPr lang="en-US" sz="1700" u="sng">
                <a:solidFill>
                  <a:schemeClr val="hlink"/>
                </a:solidFill>
                <a:hlinkClick r:id="rId6"/>
              </a:rPr>
              <a:t>board@wisconsin.iiba.org</a:t>
            </a:r>
            <a:endParaRPr sz="17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pic>
        <p:nvPicPr>
          <p:cNvPr id="370" name="Google Shape;370;p11"/>
          <p:cNvPicPr preferRelativeResize="0"/>
          <p:nvPr/>
        </p:nvPicPr>
        <p:blipFill rotWithShape="1">
          <a:blip r:embed="rId3">
            <a:alphaModFix/>
          </a:blip>
          <a:srcRect b="0" l="0" r="0" t="0"/>
          <a:stretch/>
        </p:blipFill>
        <p:spPr>
          <a:xfrm>
            <a:off x="0" y="6063589"/>
            <a:ext cx="9144000" cy="796442"/>
          </a:xfrm>
          <a:prstGeom prst="rect">
            <a:avLst/>
          </a:prstGeom>
          <a:noFill/>
          <a:ln>
            <a:noFill/>
          </a:ln>
        </p:spPr>
      </p:pic>
      <p:pic>
        <p:nvPicPr>
          <p:cNvPr id="371" name="Google Shape;371;p11"/>
          <p:cNvPicPr preferRelativeResize="0"/>
          <p:nvPr/>
        </p:nvPicPr>
        <p:blipFill rotWithShape="1">
          <a:blip r:embed="rId4">
            <a:alphaModFix/>
          </a:blip>
          <a:srcRect b="0" l="0" r="0" t="0"/>
          <a:stretch/>
        </p:blipFill>
        <p:spPr>
          <a:xfrm>
            <a:off x="0" y="-13897"/>
            <a:ext cx="9144000" cy="852097"/>
          </a:xfrm>
          <a:prstGeom prst="rect">
            <a:avLst/>
          </a:prstGeom>
          <a:noFill/>
          <a:ln>
            <a:noFill/>
          </a:ln>
        </p:spPr>
      </p:pic>
      <p:sp>
        <p:nvSpPr>
          <p:cNvPr id="372" name="Google Shape;372;p11"/>
          <p:cNvSpPr txBox="1"/>
          <p:nvPr/>
        </p:nvSpPr>
        <p:spPr>
          <a:xfrm>
            <a:off x="0" y="6305550"/>
            <a:ext cx="91440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Southeast Wisconsin IIBA Chapter © 2020			        	wisconsin.iiba.org</a:t>
            </a:r>
            <a:endParaRPr b="0" i="0" sz="1400" u="none" cap="none" strike="noStrike">
              <a:solidFill>
                <a:srgbClr val="000000"/>
              </a:solidFill>
              <a:latin typeface="Arial"/>
              <a:ea typeface="Arial"/>
              <a:cs typeface="Arial"/>
              <a:sym typeface="Arial"/>
            </a:endParaRPr>
          </a:p>
        </p:txBody>
      </p:sp>
      <p:sp>
        <p:nvSpPr>
          <p:cNvPr id="373" name="Google Shape;373;p11"/>
          <p:cNvSpPr txBox="1"/>
          <p:nvPr/>
        </p:nvSpPr>
        <p:spPr>
          <a:xfrm>
            <a:off x="0" y="838200"/>
            <a:ext cx="9144000" cy="646200"/>
          </a:xfrm>
          <a:prstGeom prst="rect">
            <a:avLst/>
          </a:prstGeom>
          <a:solidFill>
            <a:srgbClr val="7F7F7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lt1"/>
                </a:solidFill>
                <a:latin typeface="Calibri"/>
                <a:ea typeface="Calibri"/>
                <a:cs typeface="Calibri"/>
                <a:sym typeface="Calibri"/>
              </a:rPr>
              <a:t>Austin Business Analyst Development Day 2020</a:t>
            </a:r>
            <a:endParaRPr b="0" i="0" sz="1400" u="none" cap="none" strike="noStrike">
              <a:solidFill>
                <a:srgbClr val="000000"/>
              </a:solidFill>
              <a:latin typeface="Arial"/>
              <a:ea typeface="Arial"/>
              <a:cs typeface="Arial"/>
              <a:sym typeface="Arial"/>
            </a:endParaRPr>
          </a:p>
        </p:txBody>
      </p:sp>
      <p:sp>
        <p:nvSpPr>
          <p:cNvPr id="374" name="Google Shape;374;p11"/>
          <p:cNvSpPr txBox="1"/>
          <p:nvPr/>
        </p:nvSpPr>
        <p:spPr>
          <a:xfrm>
            <a:off x="331800" y="1576400"/>
            <a:ext cx="8608500" cy="3008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900">
                <a:solidFill>
                  <a:srgbClr val="222222"/>
                </a:solidFill>
                <a:highlight>
                  <a:srgbClr val="FFFFFF"/>
                </a:highlight>
              </a:rPr>
              <a:t>"Virtually Indestructible: Strengthen Your BA Superpowers" </a:t>
            </a:r>
            <a:endParaRPr sz="19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US" sz="1600">
                <a:solidFill>
                  <a:srgbClr val="222222"/>
                </a:solidFill>
                <a:highlight>
                  <a:srgbClr val="FFFFFF"/>
                </a:highlight>
              </a:rPr>
              <a:t>Value proposition:</a:t>
            </a:r>
            <a:endParaRPr sz="1600">
              <a:solidFill>
                <a:srgbClr val="222222"/>
              </a:solidFill>
              <a:highlight>
                <a:srgbClr val="FFFFFF"/>
              </a:highlight>
            </a:endParaRPr>
          </a:p>
          <a:p>
            <a:pPr indent="-647700" lvl="0" marL="171450" rtl="0" algn="l">
              <a:lnSpc>
                <a:spcPct val="115000"/>
              </a:lnSpc>
              <a:spcBef>
                <a:spcPts val="0"/>
              </a:spcBef>
              <a:spcAft>
                <a:spcPts val="0"/>
              </a:spcAft>
              <a:buNone/>
            </a:pPr>
            <a:r>
              <a:rPr lang="en-US" sz="1900">
                <a:solidFill>
                  <a:srgbClr val="222222"/>
                </a:solidFill>
                <a:highlight>
                  <a:srgbClr val="FFFFFF"/>
                </a:highlight>
              </a:rPr>
              <a:t>       </a:t>
            </a:r>
            <a:r>
              <a:rPr lang="en-US" sz="1600">
                <a:solidFill>
                  <a:srgbClr val="222222"/>
                </a:solidFill>
                <a:highlight>
                  <a:srgbClr val="FFFFFF"/>
                </a:highlight>
              </a:rPr>
              <a:t>ATX BADD 2020 is bringing together a diverse set of industry-leading speakers to share insights and inspire you. IIBA Austin Chapter keeps the price low, because although this gathering supports the chapter, it's really all about you! Join us to engage with the BA community and spark your BA superpowers!</a:t>
            </a:r>
            <a:endParaRPr sz="1600">
              <a:solidFill>
                <a:srgbClr val="222222"/>
              </a:solidFill>
              <a:highlight>
                <a:srgbClr val="FFFFFF"/>
              </a:highlight>
            </a:endParaRPr>
          </a:p>
          <a:p>
            <a:pPr indent="0" lvl="0" marL="762000" rtl="0" algn="l">
              <a:lnSpc>
                <a:spcPct val="115000"/>
              </a:lnSpc>
              <a:spcBef>
                <a:spcPts val="0"/>
              </a:spcBef>
              <a:spcAft>
                <a:spcPts val="0"/>
              </a:spcAft>
              <a:buNone/>
            </a:pPr>
            <a:r>
              <a:t/>
            </a:r>
            <a:endParaRPr sz="1800">
              <a:solidFill>
                <a:srgbClr val="222222"/>
              </a:solidFill>
              <a:highlight>
                <a:srgbClr val="FFFFFF"/>
              </a:highlight>
            </a:endParaRPr>
          </a:p>
          <a:p>
            <a:pPr indent="0" lvl="0" marL="57150" rtl="0" algn="l">
              <a:lnSpc>
                <a:spcPct val="115000"/>
              </a:lnSpc>
              <a:spcBef>
                <a:spcPts val="0"/>
              </a:spcBef>
              <a:spcAft>
                <a:spcPts val="0"/>
              </a:spcAft>
              <a:buClr>
                <a:schemeClr val="dk1"/>
              </a:buClr>
              <a:buSzPts val="1100"/>
              <a:buFont typeface="Arial"/>
              <a:buNone/>
            </a:pPr>
            <a:r>
              <a:rPr lang="en-US">
                <a:solidFill>
                  <a:srgbClr val="222222"/>
                </a:solidFill>
                <a:highlight>
                  <a:srgbClr val="FFFFFF"/>
                </a:highlight>
              </a:rPr>
              <a:t>ATX BADD registration is open for our now virtual event: </a:t>
            </a:r>
            <a:r>
              <a:rPr lang="en-US" u="sng">
                <a:solidFill>
                  <a:srgbClr val="1155CC"/>
                </a:solidFill>
                <a:highlight>
                  <a:srgbClr val="FFFFFF"/>
                </a:highlight>
                <a:hlinkClick r:id="rId5"/>
              </a:rPr>
              <a:t>https://www.accelevents.com/e/2020ATXBADD</a:t>
            </a:r>
            <a:r>
              <a:rPr lang="en-US">
                <a:solidFill>
                  <a:srgbClr val="222222"/>
                </a:solidFill>
                <a:highlight>
                  <a:srgbClr val="FFFFFF"/>
                </a:highlight>
              </a:rPr>
              <a:t>. Early Bird pricing is available through Friday, July 31.</a:t>
            </a:r>
            <a:endParaRPr sz="2100">
              <a:solidFill>
                <a:srgbClr val="222222"/>
              </a:solidFill>
              <a:highlight>
                <a:srgbClr val="FFFFFF"/>
              </a:highlight>
            </a:endParaRPr>
          </a:p>
        </p:txBody>
      </p:sp>
      <p:sp>
        <p:nvSpPr>
          <p:cNvPr id="375" name="Google Shape;375;p11"/>
          <p:cNvSpPr txBox="1"/>
          <p:nvPr/>
        </p:nvSpPr>
        <p:spPr>
          <a:xfrm>
            <a:off x="6829205" y="4584572"/>
            <a:ext cx="19431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pic>
        <p:nvPicPr>
          <p:cNvPr id="376" name="Google Shape;376;p11"/>
          <p:cNvPicPr preferRelativeResize="0"/>
          <p:nvPr/>
        </p:nvPicPr>
        <p:blipFill>
          <a:blip r:embed="rId6">
            <a:alphaModFix/>
          </a:blip>
          <a:stretch>
            <a:fillRect/>
          </a:stretch>
        </p:blipFill>
        <p:spPr>
          <a:xfrm>
            <a:off x="4428775" y="4071175"/>
            <a:ext cx="4591401" cy="2234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pic>
        <p:nvPicPr>
          <p:cNvPr id="382" name="Google Shape;382;p13"/>
          <p:cNvPicPr preferRelativeResize="0"/>
          <p:nvPr/>
        </p:nvPicPr>
        <p:blipFill rotWithShape="1">
          <a:blip r:embed="rId3">
            <a:alphaModFix/>
          </a:blip>
          <a:srcRect b="0" l="0" r="0" t="0"/>
          <a:stretch/>
        </p:blipFill>
        <p:spPr>
          <a:xfrm>
            <a:off x="0" y="6063589"/>
            <a:ext cx="9144000" cy="796442"/>
          </a:xfrm>
          <a:prstGeom prst="rect">
            <a:avLst/>
          </a:prstGeom>
          <a:noFill/>
          <a:ln>
            <a:noFill/>
          </a:ln>
        </p:spPr>
      </p:pic>
      <p:pic>
        <p:nvPicPr>
          <p:cNvPr id="383" name="Google Shape;383;p13"/>
          <p:cNvPicPr preferRelativeResize="0"/>
          <p:nvPr/>
        </p:nvPicPr>
        <p:blipFill rotWithShape="1">
          <a:blip r:embed="rId4">
            <a:alphaModFix/>
          </a:blip>
          <a:srcRect b="0" l="0" r="0" t="0"/>
          <a:stretch/>
        </p:blipFill>
        <p:spPr>
          <a:xfrm>
            <a:off x="0" y="-13897"/>
            <a:ext cx="9144000" cy="852097"/>
          </a:xfrm>
          <a:prstGeom prst="rect">
            <a:avLst/>
          </a:prstGeom>
          <a:noFill/>
          <a:ln>
            <a:noFill/>
          </a:ln>
        </p:spPr>
      </p:pic>
      <p:sp>
        <p:nvSpPr>
          <p:cNvPr id="384" name="Google Shape;384;p13"/>
          <p:cNvSpPr txBox="1"/>
          <p:nvPr/>
        </p:nvSpPr>
        <p:spPr>
          <a:xfrm>
            <a:off x="0" y="6305550"/>
            <a:ext cx="91440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Southeast Wisconsin IIBA Chapter © 2020			        	wisconsin.iiba.org</a:t>
            </a:r>
            <a:endParaRPr b="0" i="0" sz="1400" u="none" cap="none" strike="noStrike">
              <a:solidFill>
                <a:srgbClr val="000000"/>
              </a:solidFill>
              <a:latin typeface="Arial"/>
              <a:ea typeface="Arial"/>
              <a:cs typeface="Arial"/>
              <a:sym typeface="Arial"/>
            </a:endParaRPr>
          </a:p>
        </p:txBody>
      </p:sp>
      <p:sp>
        <p:nvSpPr>
          <p:cNvPr id="385" name="Google Shape;385;p13"/>
          <p:cNvSpPr txBox="1"/>
          <p:nvPr/>
        </p:nvSpPr>
        <p:spPr>
          <a:xfrm>
            <a:off x="0" y="838200"/>
            <a:ext cx="9144000" cy="646331"/>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2020 Chapter events…</a:t>
            </a:r>
            <a:endParaRPr b="0" i="0" sz="1400" u="none" cap="none" strike="noStrike">
              <a:solidFill>
                <a:srgbClr val="000000"/>
              </a:solidFill>
              <a:latin typeface="Arial"/>
              <a:ea typeface="Arial"/>
              <a:cs typeface="Arial"/>
              <a:sym typeface="Arial"/>
            </a:endParaRPr>
          </a:p>
        </p:txBody>
      </p:sp>
      <p:sp>
        <p:nvSpPr>
          <p:cNvPr id="386" name="Google Shape;386;p13"/>
          <p:cNvSpPr txBox="1"/>
          <p:nvPr/>
        </p:nvSpPr>
        <p:spPr>
          <a:xfrm>
            <a:off x="764931" y="1484531"/>
            <a:ext cx="8379069" cy="48718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Upcoming Virtual Chapter events: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60"/>
              </a:spcBef>
              <a:spcAft>
                <a:spcPts val="0"/>
              </a:spcAft>
              <a:buClr>
                <a:schemeClr val="dk1"/>
              </a:buClr>
              <a:buSzPts val="800"/>
              <a:buFont typeface="Arial"/>
              <a:buNone/>
            </a:pPr>
            <a:r>
              <a:t/>
            </a:r>
            <a:endParaRPr b="1" i="0" sz="800" u="none" cap="none" strike="noStrike">
              <a:solidFill>
                <a:srgbClr val="DD4814"/>
              </a:solidFill>
              <a:latin typeface="Arial"/>
              <a:ea typeface="Arial"/>
              <a:cs typeface="Arial"/>
              <a:sym typeface="Arial"/>
            </a:endParaRPr>
          </a:p>
          <a:p>
            <a:pPr indent="0" lvl="0" marL="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0" lvl="0" marL="0" marR="0" rtl="0" algn="ctr">
              <a:lnSpc>
                <a:spcPct val="100000"/>
              </a:lnSpc>
              <a:spcBef>
                <a:spcPts val="56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September 22</a:t>
            </a:r>
            <a:r>
              <a:rPr b="0" baseline="30000" i="0" lang="en-US" sz="2800" u="none" cap="none" strike="noStrike">
                <a:solidFill>
                  <a:schemeClr val="dk1"/>
                </a:solidFill>
                <a:latin typeface="Arial"/>
                <a:ea typeface="Arial"/>
                <a:cs typeface="Arial"/>
                <a:sym typeface="Arial"/>
              </a:rPr>
              <a:t>nd </a:t>
            </a:r>
            <a:endParaRPr b="0" baseline="30000" i="0" sz="2800" u="none" cap="none" strike="noStrike">
              <a:solidFill>
                <a:schemeClr val="dk1"/>
              </a:solidFill>
              <a:latin typeface="Arial"/>
              <a:ea typeface="Arial"/>
              <a:cs typeface="Arial"/>
              <a:sym typeface="Arial"/>
            </a:endParaRPr>
          </a:p>
          <a:p>
            <a:pPr indent="0" lvl="0" marL="0" marR="0" rtl="0" algn="ctr">
              <a:lnSpc>
                <a:spcPct val="100000"/>
              </a:lnSpc>
              <a:spcBef>
                <a:spcPts val="560"/>
              </a:spcBef>
              <a:spcAft>
                <a:spcPts val="0"/>
              </a:spcAft>
              <a:buClr>
                <a:schemeClr val="dk1"/>
              </a:buClr>
              <a:buSzPts val="2800"/>
              <a:buFont typeface="Arial"/>
              <a:buNone/>
            </a:pPr>
            <a:r>
              <a:rPr b="0" baseline="30000" i="0" lang="en-US" sz="2800" u="none" cap="none" strike="noStrike">
                <a:solidFill>
                  <a:schemeClr val="dk1"/>
                </a:solidFill>
                <a:latin typeface="Arial"/>
                <a:ea typeface="Arial"/>
                <a:cs typeface="Arial"/>
                <a:sym typeface="Arial"/>
              </a:rPr>
              <a:t>Tomette Kirk</a:t>
            </a:r>
            <a:endParaRPr baseline="30000" sz="2800">
              <a:solidFill>
                <a:schemeClr val="dk1"/>
              </a:solidFill>
            </a:endParaRPr>
          </a:p>
          <a:p>
            <a:pPr indent="0" lvl="0" marL="0" marR="0" rtl="0" algn="ctr">
              <a:lnSpc>
                <a:spcPct val="100000"/>
              </a:lnSpc>
              <a:spcBef>
                <a:spcPts val="560"/>
              </a:spcBef>
              <a:spcAft>
                <a:spcPts val="0"/>
              </a:spcAft>
              <a:buClr>
                <a:schemeClr val="dk1"/>
              </a:buClr>
              <a:buSzPts val="2800"/>
              <a:buFont typeface="Arial"/>
              <a:buNone/>
            </a:pPr>
            <a:r>
              <a:rPr baseline="30000" lang="en-US" sz="4400">
                <a:solidFill>
                  <a:schemeClr val="dk1"/>
                </a:solidFill>
              </a:rPr>
              <a:t>November 17th</a:t>
            </a:r>
            <a:endParaRPr baseline="30000" sz="4400">
              <a:solidFill>
                <a:schemeClr val="dk1"/>
              </a:solidFill>
            </a:endParaRPr>
          </a:p>
          <a:p>
            <a:pPr indent="0" lvl="0" marL="0" marR="0" rtl="0" algn="ctr">
              <a:lnSpc>
                <a:spcPct val="100000"/>
              </a:lnSpc>
              <a:spcBef>
                <a:spcPts val="560"/>
              </a:spcBef>
              <a:spcAft>
                <a:spcPts val="0"/>
              </a:spcAft>
              <a:buClr>
                <a:schemeClr val="dk1"/>
              </a:buClr>
              <a:buSzPts val="2800"/>
              <a:buFont typeface="Arial"/>
              <a:buNone/>
            </a:pPr>
            <a:r>
              <a:rPr baseline="30000" lang="en-US" sz="2700">
                <a:solidFill>
                  <a:schemeClr val="dk1"/>
                </a:solidFill>
              </a:rPr>
              <a:t>TBD</a:t>
            </a:r>
            <a:endParaRPr baseline="30000" sz="2700">
              <a:solidFill>
                <a:schemeClr val="dk1"/>
              </a:solidFill>
            </a:endParaRPr>
          </a:p>
          <a:p>
            <a:pPr indent="0" lvl="0" marL="0" marR="0" rtl="0" algn="ctr">
              <a:lnSpc>
                <a:spcPct val="100000"/>
              </a:lnSpc>
              <a:spcBef>
                <a:spcPts val="560"/>
              </a:spcBef>
              <a:spcAft>
                <a:spcPts val="0"/>
              </a:spcAft>
              <a:buClr>
                <a:schemeClr val="dk1"/>
              </a:buClr>
              <a:buSzPts val="2800"/>
              <a:buFont typeface="Arial"/>
              <a:buNone/>
            </a:pPr>
            <a:r>
              <a:t/>
            </a:r>
            <a:endParaRPr baseline="30000" sz="4400">
              <a:solidFill>
                <a:schemeClr val="dk1"/>
              </a:solidFill>
            </a:endParaRPr>
          </a:p>
          <a:p>
            <a:pPr indent="0" lvl="0" marL="0" marR="0" rtl="0" algn="ctr">
              <a:lnSpc>
                <a:spcPct val="100000"/>
              </a:lnSpc>
              <a:spcBef>
                <a:spcPts val="360"/>
              </a:spcBef>
              <a:spcAft>
                <a:spcPts val="0"/>
              </a:spcAft>
              <a:buClr>
                <a:srgbClr val="DD4814"/>
              </a:buClr>
              <a:buSzPts val="1800"/>
              <a:buFont typeface="Arial"/>
              <a:buNone/>
            </a:pPr>
            <a:r>
              <a:rPr b="0" i="0" lang="en-US" sz="1800" u="none" cap="none" strike="noStrike">
                <a:solidFill>
                  <a:srgbClr val="DD4814"/>
                </a:solidFill>
                <a:latin typeface="Arial"/>
                <a:ea typeface="Arial"/>
                <a:cs typeface="Arial"/>
                <a:sym typeface="Arial"/>
              </a:rPr>
              <a:t>Visit our Chapter website for details!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0" lvl="0" marL="0" marR="0" rtl="0" algn="ctr">
              <a:lnSpc>
                <a:spcPct val="100000"/>
              </a:lnSpc>
              <a:spcBef>
                <a:spcPts val="640"/>
              </a:spcBef>
              <a:spcAft>
                <a:spcPts val="0"/>
              </a:spcAft>
              <a:buClr>
                <a:schemeClr val="dk1"/>
              </a:buClr>
              <a:buSzPts val="3200"/>
              <a:buFont typeface="Arial"/>
              <a:buNone/>
            </a:pPr>
            <a:r>
              <a:t/>
            </a:r>
            <a:endParaRPr b="0" baseline="30000" i="0" sz="3200" u="none" cap="none" strike="noStrike">
              <a:solidFill>
                <a:schemeClr val="dk1"/>
              </a:solidFill>
              <a:latin typeface="Arial"/>
              <a:ea typeface="Arial"/>
              <a:cs typeface="Arial"/>
              <a:sym typeface="Arial"/>
            </a:endParaRPr>
          </a:p>
          <a:p>
            <a:pPr indent="0" lvl="0" marL="0" marR="0" rtl="0" algn="ctr">
              <a:lnSpc>
                <a:spcPct val="100000"/>
              </a:lnSpc>
              <a:spcBef>
                <a:spcPts val="640"/>
              </a:spcBef>
              <a:spcAft>
                <a:spcPts val="0"/>
              </a:spcAft>
              <a:buClr>
                <a:schemeClr val="dk1"/>
              </a:buClr>
              <a:buSzPts val="3200"/>
              <a:buFont typeface="Arial"/>
              <a:buNone/>
            </a:pPr>
            <a:r>
              <a:t/>
            </a:r>
            <a:endParaRPr b="0" baseline="30000" i="0" sz="3200" u="none" cap="none" strike="noStrike">
              <a:solidFill>
                <a:schemeClr val="dk1"/>
              </a:solidFill>
              <a:latin typeface="Arial"/>
              <a:ea typeface="Arial"/>
              <a:cs typeface="Arial"/>
              <a:sym typeface="Arial"/>
            </a:endParaRPr>
          </a:p>
        </p:txBody>
      </p:sp>
      <p:pic>
        <p:nvPicPr>
          <p:cNvPr id="387" name="Google Shape;387;p13"/>
          <p:cNvPicPr preferRelativeResize="0"/>
          <p:nvPr/>
        </p:nvPicPr>
        <p:blipFill rotWithShape="1">
          <a:blip r:embed="rId5">
            <a:alphaModFix/>
          </a:blip>
          <a:srcRect b="0" l="0" r="0" t="0"/>
          <a:stretch/>
        </p:blipFill>
        <p:spPr>
          <a:xfrm>
            <a:off x="25401" y="1496968"/>
            <a:ext cx="1817077" cy="1362808"/>
          </a:xfrm>
          <a:prstGeom prst="rect">
            <a:avLst/>
          </a:prstGeom>
          <a:noFill/>
          <a:ln>
            <a:noFill/>
          </a:ln>
        </p:spPr>
      </p:pic>
      <p:sp>
        <p:nvSpPr>
          <p:cNvPr id="388" name="Google Shape;388;p13"/>
          <p:cNvSpPr txBox="1"/>
          <p:nvPr/>
        </p:nvSpPr>
        <p:spPr>
          <a:xfrm>
            <a:off x="25401" y="2675110"/>
            <a:ext cx="181707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chemeClr val="dk1"/>
                </a:solidFill>
                <a:latin typeface="Arial"/>
                <a:ea typeface="Arial"/>
                <a:cs typeface="Arial"/>
                <a:sym typeface="Arial"/>
                <a:hlinkClick r:id="rId6"/>
              </a:rPr>
              <a:t>This Photo</a:t>
            </a:r>
            <a:r>
              <a:rPr b="0" i="0" lang="en-US" sz="900" u="none" cap="none" strike="noStrike">
                <a:solidFill>
                  <a:schemeClr val="dk1"/>
                </a:solidFill>
                <a:latin typeface="Arial"/>
                <a:ea typeface="Arial"/>
                <a:cs typeface="Arial"/>
                <a:sym typeface="Arial"/>
              </a:rPr>
              <a:t> by Unknown Author is licensed under </a:t>
            </a:r>
            <a:r>
              <a:rPr b="0" i="0" lang="en-US" sz="900" u="sng" cap="none" strike="noStrike">
                <a:solidFill>
                  <a:schemeClr val="dk1"/>
                </a:solidFill>
                <a:latin typeface="Arial"/>
                <a:ea typeface="Arial"/>
                <a:cs typeface="Arial"/>
                <a:sym typeface="Arial"/>
                <a:hlinkClick r:id="rId7"/>
              </a:rPr>
              <a:t>CC BY-NC</a:t>
            </a:r>
            <a:endParaRPr b="0" i="0" sz="9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a:themeElements>
    <a:clrScheme name="Baird Standard">
      <a:dk1>
        <a:srgbClr val="000000"/>
      </a:dk1>
      <a:lt1>
        <a:srgbClr val="FFFFFF"/>
      </a:lt1>
      <a:dk2>
        <a:srgbClr val="57584F"/>
      </a:dk2>
      <a:lt2>
        <a:srgbClr val="C7D1C5"/>
      </a:lt2>
      <a:accent1>
        <a:srgbClr val="57584F"/>
      </a:accent1>
      <a:accent2>
        <a:srgbClr val="3CB6CE"/>
      </a:accent2>
      <a:accent3>
        <a:srgbClr val="C7D1C5"/>
      </a:accent3>
      <a:accent4>
        <a:srgbClr val="DD4814"/>
      </a:accent4>
      <a:accent5>
        <a:srgbClr val="DBCEAC"/>
      </a:accent5>
      <a:accent6>
        <a:srgbClr val="22505F"/>
      </a:accent6>
      <a:hlink>
        <a:srgbClr val="006890"/>
      </a:hlink>
      <a:folHlink>
        <a:srgbClr val="22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2016-01-22T22:05:50Z</dcterms:created>
  <dc:creator>Koryn Anderson</dc:creator>
</cp:coreProperties>
</file>