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aramond" panose="02020404030301010803" pitchFamily="18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pxyM+OSUtucpIbk72apBzfD7V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9abb4625e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g29abb4625e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b8fc879fb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gb8fc879fb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3d9ce6abd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g13d9ce6abd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8d51fb2dc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18d51fb2dc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908fc686c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1908fc686c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9b286c63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29b286c63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908fc686c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1908fc686c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3d9ce6ab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g13d9ce6ab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9abb4625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g29abb4625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with No Footer or Logo">
  <p:cSld name="Blank with No Footer or Log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gn-off with Copyright">
  <p:cSld name="Sign-off with Copyrigh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1"/>
          <p:cNvGrpSpPr/>
          <p:nvPr/>
        </p:nvGrpSpPr>
        <p:grpSpPr>
          <a:xfrm>
            <a:off x="0" y="6108192"/>
            <a:ext cx="9144000" cy="749808"/>
            <a:chOff x="0" y="6108192"/>
            <a:chExt cx="9144000" cy="749808"/>
          </a:xfrm>
        </p:grpSpPr>
        <p:sp>
          <p:nvSpPr>
            <p:cNvPr id="103" name="Google Shape;103;p41"/>
            <p:cNvSpPr/>
            <p:nvPr/>
          </p:nvSpPr>
          <p:spPr>
            <a:xfrm>
              <a:off x="0" y="6108192"/>
              <a:ext cx="9144000" cy="320040"/>
            </a:xfrm>
            <a:prstGeom prst="rect">
              <a:avLst/>
            </a:prstGeom>
            <a:solidFill>
              <a:srgbClr val="575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41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A79E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05" name="Google Shape;105;p41" descr="Logo_Tag_287_RGB_300 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0048" y="612648"/>
            <a:ext cx="3795240" cy="47365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1"/>
          <p:cNvSpPr txBox="1">
            <a:spLocks noGrp="1"/>
          </p:cNvSpPr>
          <p:nvPr>
            <p:ph type="subTitle" idx="1"/>
          </p:nvPr>
        </p:nvSpPr>
        <p:spPr>
          <a:xfrm>
            <a:off x="533400" y="63246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7" name="Google Shape;107;p41"/>
          <p:cNvGrpSpPr/>
          <p:nvPr/>
        </p:nvGrpSpPr>
        <p:grpSpPr>
          <a:xfrm>
            <a:off x="0" y="6108192"/>
            <a:ext cx="9144000" cy="749808"/>
            <a:chOff x="0" y="6108192"/>
            <a:chExt cx="9144000" cy="749808"/>
          </a:xfrm>
        </p:grpSpPr>
        <p:sp>
          <p:nvSpPr>
            <p:cNvPr id="108" name="Google Shape;108;p41"/>
            <p:cNvSpPr/>
            <p:nvPr/>
          </p:nvSpPr>
          <p:spPr>
            <a:xfrm>
              <a:off x="0" y="6108192"/>
              <a:ext cx="9144000" cy="320040"/>
            </a:xfrm>
            <a:prstGeom prst="rect">
              <a:avLst/>
            </a:prstGeom>
            <a:solidFill>
              <a:srgbClr val="575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109;p41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A79E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10" name="Google Shape;110;p41" descr="Logo_Tag_287_RGB_300 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0048" y="612648"/>
            <a:ext cx="3795240" cy="47365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1"/>
          <p:cNvGrpSpPr/>
          <p:nvPr/>
        </p:nvGrpSpPr>
        <p:grpSpPr>
          <a:xfrm>
            <a:off x="0" y="6108192"/>
            <a:ext cx="9144000" cy="749808"/>
            <a:chOff x="0" y="6108192"/>
            <a:chExt cx="9144000" cy="749808"/>
          </a:xfrm>
        </p:grpSpPr>
        <p:sp>
          <p:nvSpPr>
            <p:cNvPr id="112" name="Google Shape;112;p41"/>
            <p:cNvSpPr/>
            <p:nvPr/>
          </p:nvSpPr>
          <p:spPr>
            <a:xfrm>
              <a:off x="0" y="6108192"/>
              <a:ext cx="9144000" cy="320040"/>
            </a:xfrm>
            <a:prstGeom prst="rect">
              <a:avLst/>
            </a:prstGeom>
            <a:solidFill>
              <a:srgbClr val="575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41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A79E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14" name="Google Shape;114;p41" descr="Logo_Tag_287_RGB_300 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0048" y="612648"/>
            <a:ext cx="3795240" cy="47365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41"/>
          <p:cNvGrpSpPr/>
          <p:nvPr/>
        </p:nvGrpSpPr>
        <p:grpSpPr>
          <a:xfrm>
            <a:off x="0" y="6108192"/>
            <a:ext cx="9144000" cy="749808"/>
            <a:chOff x="0" y="6108192"/>
            <a:chExt cx="9144000" cy="749808"/>
          </a:xfrm>
        </p:grpSpPr>
        <p:sp>
          <p:nvSpPr>
            <p:cNvPr id="116" name="Google Shape;116;p41"/>
            <p:cNvSpPr/>
            <p:nvPr/>
          </p:nvSpPr>
          <p:spPr>
            <a:xfrm>
              <a:off x="0" y="6108192"/>
              <a:ext cx="9144000" cy="320040"/>
            </a:xfrm>
            <a:prstGeom prst="rect">
              <a:avLst/>
            </a:prstGeom>
            <a:solidFill>
              <a:srgbClr val="575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41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A79E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18" name="Google Shape;118;p41" descr="Logo_Tag_287_RGB_300 dp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0048" y="612648"/>
            <a:ext cx="3795240" cy="473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ird Color Palette">
  <p:cSld name="Baird Color Palett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2"/>
          <p:cNvSpPr txBox="1"/>
          <p:nvPr/>
        </p:nvSpPr>
        <p:spPr>
          <a:xfrm>
            <a:off x="530352" y="1066800"/>
            <a:ext cx="701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CB6CE"/>
              </a:buClr>
              <a:buSzPts val="3200"/>
              <a:buFont typeface="Garamond"/>
              <a:buNone/>
            </a:pPr>
            <a:r>
              <a:rPr lang="en-US" sz="3200" b="1" i="0" u="none" strike="noStrike" cap="none">
                <a:solidFill>
                  <a:srgbClr val="3CB6CE"/>
                </a:solidFill>
                <a:latin typeface="Garamond"/>
                <a:ea typeface="Garamond"/>
                <a:cs typeface="Garamond"/>
                <a:sym typeface="Garamond"/>
              </a:rPr>
              <a:t>Baird Color Palette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2"/>
          <p:cNvSpPr/>
          <p:nvPr/>
        </p:nvSpPr>
        <p:spPr>
          <a:xfrm>
            <a:off x="581025" y="2046731"/>
            <a:ext cx="1228725" cy="477393"/>
          </a:xfrm>
          <a:prstGeom prst="rect">
            <a:avLst/>
          </a:prstGeom>
          <a:solidFill>
            <a:srgbClr val="3CB6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R60 G182 B206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2"/>
          <p:cNvSpPr txBox="1"/>
          <p:nvPr/>
        </p:nvSpPr>
        <p:spPr>
          <a:xfrm>
            <a:off x="609600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Accent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42"/>
          <p:cNvCxnSpPr/>
          <p:nvPr/>
        </p:nvCxnSpPr>
        <p:spPr>
          <a:xfrm>
            <a:off x="4572000" y="2042922"/>
            <a:ext cx="0" cy="2738627"/>
          </a:xfrm>
          <a:prstGeom prst="straightConnector1">
            <a:avLst/>
          </a:prstGeom>
          <a:solidFill>
            <a:srgbClr val="39C2D7"/>
          </a:solidFill>
          <a:ln w="12700" cap="flat" cmpd="sng">
            <a:solidFill>
              <a:srgbClr val="5A5B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42"/>
          <p:cNvSpPr/>
          <p:nvPr/>
        </p:nvSpPr>
        <p:spPr>
          <a:xfrm>
            <a:off x="1804987" y="2046731"/>
            <a:ext cx="1228725" cy="477393"/>
          </a:xfrm>
          <a:prstGeom prst="rect">
            <a:avLst/>
          </a:prstGeom>
          <a:solidFill>
            <a:srgbClr val="0068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R0 G104 B144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2"/>
          <p:cNvSpPr txBox="1"/>
          <p:nvPr/>
        </p:nvSpPr>
        <p:spPr>
          <a:xfrm>
            <a:off x="1833562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2"/>
          <p:cNvSpPr/>
          <p:nvPr/>
        </p:nvSpPr>
        <p:spPr>
          <a:xfrm>
            <a:off x="3028950" y="2046731"/>
            <a:ext cx="1228725" cy="477393"/>
          </a:xfrm>
          <a:prstGeom prst="rect">
            <a:avLst/>
          </a:prstGeom>
          <a:solidFill>
            <a:srgbClr val="C1E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R193 G226 B229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2"/>
          <p:cNvSpPr txBox="1"/>
          <p:nvPr/>
        </p:nvSpPr>
        <p:spPr>
          <a:xfrm>
            <a:off x="3057525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2"/>
          <p:cNvSpPr/>
          <p:nvPr/>
        </p:nvSpPr>
        <p:spPr>
          <a:xfrm>
            <a:off x="581025" y="2572987"/>
            <a:ext cx="1228725" cy="477393"/>
          </a:xfrm>
          <a:prstGeom prst="rect">
            <a:avLst/>
          </a:prstGeom>
          <a:solidFill>
            <a:srgbClr val="007A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R0 G122 B135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2"/>
          <p:cNvSpPr/>
          <p:nvPr/>
        </p:nvSpPr>
        <p:spPr>
          <a:xfrm>
            <a:off x="1804987" y="2572987"/>
            <a:ext cx="1228725" cy="477393"/>
          </a:xfrm>
          <a:prstGeom prst="rect">
            <a:avLst/>
          </a:prstGeom>
          <a:solidFill>
            <a:srgbClr val="2250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R34 G80 B95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2"/>
          <p:cNvSpPr/>
          <p:nvPr/>
        </p:nvSpPr>
        <p:spPr>
          <a:xfrm>
            <a:off x="3028950" y="2572987"/>
            <a:ext cx="1228725" cy="477393"/>
          </a:xfrm>
          <a:prstGeom prst="rect">
            <a:avLst/>
          </a:prstGeom>
          <a:solidFill>
            <a:srgbClr val="CED5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R206 G213 B221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2"/>
          <p:cNvSpPr/>
          <p:nvPr/>
        </p:nvSpPr>
        <p:spPr>
          <a:xfrm>
            <a:off x="581025" y="3099243"/>
            <a:ext cx="1228725" cy="477393"/>
          </a:xfrm>
          <a:prstGeom prst="rect">
            <a:avLst/>
          </a:prstGeom>
          <a:solidFill>
            <a:srgbClr val="70A4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R112 G164 B137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2"/>
          <p:cNvSpPr/>
          <p:nvPr/>
        </p:nvSpPr>
        <p:spPr>
          <a:xfrm>
            <a:off x="1804987" y="3099243"/>
            <a:ext cx="1228725" cy="477393"/>
          </a:xfrm>
          <a:prstGeom prst="rect">
            <a:avLst/>
          </a:prstGeom>
          <a:solidFill>
            <a:srgbClr val="496C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R73 G108 B96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2"/>
          <p:cNvSpPr/>
          <p:nvPr/>
        </p:nvSpPr>
        <p:spPr>
          <a:xfrm>
            <a:off x="3028950" y="3099243"/>
            <a:ext cx="1228725" cy="477393"/>
          </a:xfrm>
          <a:prstGeom prst="rect">
            <a:avLst/>
          </a:prstGeom>
          <a:solidFill>
            <a:srgbClr val="C7D1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R199 G209 B197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2"/>
          <p:cNvSpPr/>
          <p:nvPr/>
        </p:nvSpPr>
        <p:spPr>
          <a:xfrm>
            <a:off x="581025" y="3625499"/>
            <a:ext cx="1228725" cy="477393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R234 G171 B0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2"/>
          <p:cNvSpPr/>
          <p:nvPr/>
        </p:nvSpPr>
        <p:spPr>
          <a:xfrm>
            <a:off x="1804987" y="3625499"/>
            <a:ext cx="1228725" cy="477393"/>
          </a:xfrm>
          <a:prstGeom prst="rect">
            <a:avLst/>
          </a:prstGeom>
          <a:solidFill>
            <a:srgbClr val="BB65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R187 G101 B14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2"/>
          <p:cNvSpPr/>
          <p:nvPr/>
        </p:nvSpPr>
        <p:spPr>
          <a:xfrm>
            <a:off x="3028950" y="3625499"/>
            <a:ext cx="1228725" cy="477393"/>
          </a:xfrm>
          <a:prstGeom prst="rect">
            <a:avLst/>
          </a:prstGeom>
          <a:solidFill>
            <a:srgbClr val="F1E3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R241 G227 B187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2"/>
          <p:cNvSpPr/>
          <p:nvPr/>
        </p:nvSpPr>
        <p:spPr>
          <a:xfrm>
            <a:off x="4895850" y="2046731"/>
            <a:ext cx="1228725" cy="477393"/>
          </a:xfrm>
          <a:prstGeom prst="rect">
            <a:avLst/>
          </a:prstGeom>
          <a:solidFill>
            <a:srgbClr val="A79E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R167 G158 B112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2"/>
          <p:cNvSpPr txBox="1"/>
          <p:nvPr/>
        </p:nvSpPr>
        <p:spPr>
          <a:xfrm>
            <a:off x="4924425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Accent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2"/>
          <p:cNvSpPr/>
          <p:nvPr/>
        </p:nvSpPr>
        <p:spPr>
          <a:xfrm>
            <a:off x="6119812" y="2046731"/>
            <a:ext cx="1228725" cy="477393"/>
          </a:xfrm>
          <a:prstGeom prst="rect">
            <a:avLst/>
          </a:prstGeom>
          <a:solidFill>
            <a:srgbClr val="6352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R99 G82 B69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2"/>
          <p:cNvSpPr txBox="1"/>
          <p:nvPr/>
        </p:nvSpPr>
        <p:spPr>
          <a:xfrm>
            <a:off x="6148387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7343775" y="2046731"/>
            <a:ext cx="1228725" cy="477393"/>
          </a:xfrm>
          <a:prstGeom prst="rect">
            <a:avLst/>
          </a:prstGeom>
          <a:solidFill>
            <a:srgbClr val="DBCE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R219 G206 B172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/>
          <p:nvPr/>
        </p:nvSpPr>
        <p:spPr>
          <a:xfrm>
            <a:off x="7372350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2"/>
          <p:cNvSpPr/>
          <p:nvPr/>
        </p:nvSpPr>
        <p:spPr>
          <a:xfrm>
            <a:off x="4895850" y="2569812"/>
            <a:ext cx="1228725" cy="477393"/>
          </a:xfrm>
          <a:prstGeom prst="rect">
            <a:avLst/>
          </a:prstGeom>
          <a:solidFill>
            <a:srgbClr val="983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R152 G50 B34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6119812" y="2569812"/>
            <a:ext cx="1228725" cy="477393"/>
          </a:xfrm>
          <a:prstGeom prst="rect">
            <a:avLst/>
          </a:prstGeom>
          <a:solidFill>
            <a:srgbClr val="5B2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R91 G43 B47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/>
          <p:nvPr/>
        </p:nvSpPr>
        <p:spPr>
          <a:xfrm>
            <a:off x="7343775" y="2569812"/>
            <a:ext cx="1228725" cy="477393"/>
          </a:xfrm>
          <a:prstGeom prst="rect">
            <a:avLst/>
          </a:prstGeom>
          <a:solidFill>
            <a:srgbClr val="DBC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R219 G192 B168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2"/>
          <p:cNvSpPr/>
          <p:nvPr/>
        </p:nvSpPr>
        <p:spPr>
          <a:xfrm>
            <a:off x="4895850" y="3092893"/>
            <a:ext cx="1228725" cy="477393"/>
          </a:xfrm>
          <a:prstGeom prst="rect">
            <a:avLst/>
          </a:prstGeom>
          <a:solidFill>
            <a:srgbClr val="9100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R145 G0 B75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2"/>
          <p:cNvSpPr/>
          <p:nvPr/>
        </p:nvSpPr>
        <p:spPr>
          <a:xfrm>
            <a:off x="6119812" y="3092893"/>
            <a:ext cx="1228725" cy="477393"/>
          </a:xfrm>
          <a:prstGeom prst="rect">
            <a:avLst/>
          </a:prstGeom>
          <a:solidFill>
            <a:srgbClr val="6A1A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R106 G26 B65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2"/>
          <p:cNvSpPr/>
          <p:nvPr/>
        </p:nvSpPr>
        <p:spPr>
          <a:xfrm>
            <a:off x="7343775" y="3092893"/>
            <a:ext cx="1228725" cy="477393"/>
          </a:xfrm>
          <a:prstGeom prst="rect">
            <a:avLst/>
          </a:prstGeom>
          <a:solidFill>
            <a:srgbClr val="E9DD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R233 G221 B215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2"/>
          <p:cNvSpPr/>
          <p:nvPr/>
        </p:nvSpPr>
        <p:spPr>
          <a:xfrm>
            <a:off x="4895850" y="3615974"/>
            <a:ext cx="1228725" cy="477393"/>
          </a:xfrm>
          <a:prstGeom prst="rect">
            <a:avLst/>
          </a:prstGeom>
          <a:solidFill>
            <a:srgbClr val="7721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R119 G33 B111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2"/>
          <p:cNvSpPr/>
          <p:nvPr/>
        </p:nvSpPr>
        <p:spPr>
          <a:xfrm>
            <a:off x="6119812" y="3615974"/>
            <a:ext cx="1228725" cy="477393"/>
          </a:xfrm>
          <a:prstGeom prst="rect">
            <a:avLst/>
          </a:prstGeom>
          <a:solidFill>
            <a:srgbClr val="532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R83 G46 B96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2"/>
          <p:cNvSpPr/>
          <p:nvPr/>
        </p:nvSpPr>
        <p:spPr>
          <a:xfrm>
            <a:off x="7343775" y="3615974"/>
            <a:ext cx="1228725" cy="477393"/>
          </a:xfrm>
          <a:prstGeom prst="rect">
            <a:avLst/>
          </a:prstGeom>
          <a:solidFill>
            <a:srgbClr val="DDC7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R221 G199 B223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2"/>
          <p:cNvSpPr/>
          <p:nvPr/>
        </p:nvSpPr>
        <p:spPr>
          <a:xfrm>
            <a:off x="581025" y="4151756"/>
            <a:ext cx="1228725" cy="477393"/>
          </a:xfrm>
          <a:prstGeom prst="rect">
            <a:avLst/>
          </a:prstGeom>
          <a:solidFill>
            <a:srgbClr val="DD4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R221 G72 B20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2"/>
          <p:cNvSpPr/>
          <p:nvPr/>
        </p:nvSpPr>
        <p:spPr>
          <a:xfrm>
            <a:off x="1804987" y="4151756"/>
            <a:ext cx="1228725" cy="477393"/>
          </a:xfrm>
          <a:prstGeom prst="rect">
            <a:avLst/>
          </a:prstGeom>
          <a:solidFill>
            <a:srgbClr val="833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R131 G56 B32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2"/>
          <p:cNvSpPr/>
          <p:nvPr/>
        </p:nvSpPr>
        <p:spPr>
          <a:xfrm>
            <a:off x="3028950" y="4151756"/>
            <a:ext cx="1228725" cy="477393"/>
          </a:xfrm>
          <a:prstGeom prst="rect">
            <a:avLst/>
          </a:prstGeom>
          <a:solidFill>
            <a:srgbClr val="EBE8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R235 G232 B177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2"/>
          <p:cNvSpPr/>
          <p:nvPr/>
        </p:nvSpPr>
        <p:spPr>
          <a:xfrm>
            <a:off x="581025" y="5028056"/>
            <a:ext cx="1228725" cy="477393"/>
          </a:xfrm>
          <a:prstGeom prst="rect">
            <a:avLst/>
          </a:prstGeom>
          <a:solidFill>
            <a:srgbClr val="D5D2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R213 G210 B202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2"/>
          <p:cNvSpPr txBox="1"/>
          <p:nvPr/>
        </p:nvSpPr>
        <p:spPr>
          <a:xfrm>
            <a:off x="609600" y="4810125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Neutral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2"/>
          <p:cNvSpPr/>
          <p:nvPr/>
        </p:nvSpPr>
        <p:spPr>
          <a:xfrm>
            <a:off x="1804987" y="5028056"/>
            <a:ext cx="1228725" cy="477393"/>
          </a:xfrm>
          <a:prstGeom prst="rect">
            <a:avLst/>
          </a:prstGeom>
          <a:solidFill>
            <a:srgbClr val="8B81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R139 G129 B120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2"/>
          <p:cNvSpPr/>
          <p:nvPr/>
        </p:nvSpPr>
        <p:spPr>
          <a:xfrm>
            <a:off x="3028950" y="5028056"/>
            <a:ext cx="1228725" cy="477393"/>
          </a:xfrm>
          <a:prstGeom prst="rect">
            <a:avLst/>
          </a:prstGeom>
          <a:solidFill>
            <a:srgbClr val="8278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R130 G120 B111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2"/>
          <p:cNvSpPr/>
          <p:nvPr/>
        </p:nvSpPr>
        <p:spPr>
          <a:xfrm>
            <a:off x="581025" y="5561456"/>
            <a:ext cx="1228725" cy="477393"/>
          </a:xfrm>
          <a:prstGeom prst="rect">
            <a:avLst/>
          </a:prstGeom>
          <a:solidFill>
            <a:srgbClr val="ADAF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R173 G175 B175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2"/>
          <p:cNvSpPr/>
          <p:nvPr/>
        </p:nvSpPr>
        <p:spPr>
          <a:xfrm>
            <a:off x="1804987" y="5561456"/>
            <a:ext cx="1228725" cy="477393"/>
          </a:xfrm>
          <a:prstGeom prst="rect">
            <a:avLst/>
          </a:prstGeom>
          <a:solidFill>
            <a:srgbClr val="9A9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R154 G155 B156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2"/>
          <p:cNvSpPr/>
          <p:nvPr/>
        </p:nvSpPr>
        <p:spPr>
          <a:xfrm>
            <a:off x="3028950" y="5561456"/>
            <a:ext cx="1228725" cy="477393"/>
          </a:xfrm>
          <a:prstGeom prst="rect">
            <a:avLst/>
          </a:prstGeom>
          <a:solidFill>
            <a:srgbClr val="3537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R53 G55 B53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2"/>
          <p:cNvSpPr/>
          <p:nvPr/>
        </p:nvSpPr>
        <p:spPr>
          <a:xfrm>
            <a:off x="1804987" y="6094856"/>
            <a:ext cx="1228725" cy="477393"/>
          </a:xfrm>
          <a:prstGeom prst="rect">
            <a:avLst/>
          </a:prstGeom>
          <a:solidFill>
            <a:srgbClr val="C6C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R198 G200 B202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2"/>
          <p:cNvSpPr/>
          <p:nvPr/>
        </p:nvSpPr>
        <p:spPr>
          <a:xfrm>
            <a:off x="3028950" y="6094856"/>
            <a:ext cx="1228725" cy="477393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R147 G149 B152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2"/>
          <p:cNvSpPr/>
          <p:nvPr/>
        </p:nvSpPr>
        <p:spPr>
          <a:xfrm>
            <a:off x="4257675" y="5561456"/>
            <a:ext cx="1228725" cy="477393"/>
          </a:xfrm>
          <a:prstGeom prst="rect">
            <a:avLst/>
          </a:prstGeom>
          <a:solidFill>
            <a:srgbClr val="5758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R87 G88 B79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2"/>
          <p:cNvSpPr/>
          <p:nvPr/>
        </p:nvSpPr>
        <p:spPr>
          <a:xfrm>
            <a:off x="4257675" y="6094856"/>
            <a:ext cx="1228725" cy="477393"/>
          </a:xfrm>
          <a:prstGeom prst="rect">
            <a:avLst/>
          </a:pr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R99 G100 B102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2"/>
          <p:cNvSpPr/>
          <p:nvPr/>
        </p:nvSpPr>
        <p:spPr>
          <a:xfrm>
            <a:off x="5486400" y="6094856"/>
            <a:ext cx="1228725" cy="4773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R0 G0 B0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2"/>
          <p:cNvSpPr/>
          <p:nvPr/>
        </p:nvSpPr>
        <p:spPr>
          <a:xfrm>
            <a:off x="581025" y="6094856"/>
            <a:ext cx="1228725" cy="47739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R255 G255 B255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2"/>
          <p:cNvSpPr txBox="1"/>
          <p:nvPr/>
        </p:nvSpPr>
        <p:spPr>
          <a:xfrm>
            <a:off x="530352" y="1066800"/>
            <a:ext cx="701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CB6CE"/>
              </a:buClr>
              <a:buSzPts val="3200"/>
              <a:buFont typeface="Garamond"/>
              <a:buNone/>
            </a:pPr>
            <a:r>
              <a:rPr lang="en-US" sz="3200" b="1" i="0" u="none" strike="noStrike" cap="none">
                <a:solidFill>
                  <a:srgbClr val="3CB6CE"/>
                </a:solidFill>
                <a:latin typeface="Garamond"/>
                <a:ea typeface="Garamond"/>
                <a:cs typeface="Garamond"/>
                <a:sym typeface="Garamond"/>
              </a:rPr>
              <a:t>Baird Color Palette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2"/>
          <p:cNvSpPr/>
          <p:nvPr/>
        </p:nvSpPr>
        <p:spPr>
          <a:xfrm>
            <a:off x="581025" y="2046731"/>
            <a:ext cx="1228725" cy="477393"/>
          </a:xfrm>
          <a:prstGeom prst="rect">
            <a:avLst/>
          </a:prstGeom>
          <a:solidFill>
            <a:srgbClr val="3CB6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R60 G182 B206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2"/>
          <p:cNvSpPr txBox="1"/>
          <p:nvPr/>
        </p:nvSpPr>
        <p:spPr>
          <a:xfrm>
            <a:off x="609600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Accent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2"/>
          <p:cNvCxnSpPr/>
          <p:nvPr/>
        </p:nvCxnSpPr>
        <p:spPr>
          <a:xfrm>
            <a:off x="4572000" y="2042922"/>
            <a:ext cx="0" cy="2738627"/>
          </a:xfrm>
          <a:prstGeom prst="straightConnector1">
            <a:avLst/>
          </a:prstGeom>
          <a:solidFill>
            <a:srgbClr val="39C2D7"/>
          </a:solidFill>
          <a:ln w="12700" cap="flat" cmpd="sng">
            <a:solidFill>
              <a:srgbClr val="5A5B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p42"/>
          <p:cNvSpPr/>
          <p:nvPr/>
        </p:nvSpPr>
        <p:spPr>
          <a:xfrm>
            <a:off x="1804987" y="2046731"/>
            <a:ext cx="1228725" cy="477393"/>
          </a:xfrm>
          <a:prstGeom prst="rect">
            <a:avLst/>
          </a:prstGeom>
          <a:solidFill>
            <a:srgbClr val="0068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R0 G104 B144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2"/>
          <p:cNvSpPr txBox="1"/>
          <p:nvPr/>
        </p:nvSpPr>
        <p:spPr>
          <a:xfrm>
            <a:off x="1833562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2"/>
          <p:cNvSpPr/>
          <p:nvPr/>
        </p:nvSpPr>
        <p:spPr>
          <a:xfrm>
            <a:off x="3028950" y="2046731"/>
            <a:ext cx="1228725" cy="477393"/>
          </a:xfrm>
          <a:prstGeom prst="rect">
            <a:avLst/>
          </a:prstGeom>
          <a:solidFill>
            <a:srgbClr val="C1E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R193 G226 B229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2"/>
          <p:cNvSpPr txBox="1"/>
          <p:nvPr/>
        </p:nvSpPr>
        <p:spPr>
          <a:xfrm>
            <a:off x="3057525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2"/>
          <p:cNvSpPr/>
          <p:nvPr/>
        </p:nvSpPr>
        <p:spPr>
          <a:xfrm>
            <a:off x="581025" y="2572987"/>
            <a:ext cx="1228725" cy="477393"/>
          </a:xfrm>
          <a:prstGeom prst="rect">
            <a:avLst/>
          </a:prstGeom>
          <a:solidFill>
            <a:srgbClr val="007A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R0 G122 B135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2"/>
          <p:cNvSpPr/>
          <p:nvPr/>
        </p:nvSpPr>
        <p:spPr>
          <a:xfrm>
            <a:off x="1804987" y="2572987"/>
            <a:ext cx="1228725" cy="477393"/>
          </a:xfrm>
          <a:prstGeom prst="rect">
            <a:avLst/>
          </a:prstGeom>
          <a:solidFill>
            <a:srgbClr val="2250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R34 G80 B95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2"/>
          <p:cNvSpPr/>
          <p:nvPr/>
        </p:nvSpPr>
        <p:spPr>
          <a:xfrm>
            <a:off x="3028950" y="2572987"/>
            <a:ext cx="1228725" cy="477393"/>
          </a:xfrm>
          <a:prstGeom prst="rect">
            <a:avLst/>
          </a:prstGeom>
          <a:solidFill>
            <a:srgbClr val="CED5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R206 G213 B221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2"/>
          <p:cNvSpPr/>
          <p:nvPr/>
        </p:nvSpPr>
        <p:spPr>
          <a:xfrm>
            <a:off x="581025" y="3099243"/>
            <a:ext cx="1228725" cy="477393"/>
          </a:xfrm>
          <a:prstGeom prst="rect">
            <a:avLst/>
          </a:prstGeom>
          <a:solidFill>
            <a:srgbClr val="70A4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R112 G164 B137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2"/>
          <p:cNvSpPr/>
          <p:nvPr/>
        </p:nvSpPr>
        <p:spPr>
          <a:xfrm>
            <a:off x="1804987" y="3099243"/>
            <a:ext cx="1228725" cy="477393"/>
          </a:xfrm>
          <a:prstGeom prst="rect">
            <a:avLst/>
          </a:prstGeom>
          <a:solidFill>
            <a:srgbClr val="496C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R73 G108 B96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2"/>
          <p:cNvSpPr/>
          <p:nvPr/>
        </p:nvSpPr>
        <p:spPr>
          <a:xfrm>
            <a:off x="3028950" y="3099243"/>
            <a:ext cx="1228725" cy="477393"/>
          </a:xfrm>
          <a:prstGeom prst="rect">
            <a:avLst/>
          </a:prstGeom>
          <a:solidFill>
            <a:srgbClr val="C7D1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R199 G209 B197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2"/>
          <p:cNvSpPr/>
          <p:nvPr/>
        </p:nvSpPr>
        <p:spPr>
          <a:xfrm>
            <a:off x="581025" y="3625499"/>
            <a:ext cx="1228725" cy="477393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R234 G171 B0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2"/>
          <p:cNvSpPr/>
          <p:nvPr/>
        </p:nvSpPr>
        <p:spPr>
          <a:xfrm>
            <a:off x="1804987" y="3625499"/>
            <a:ext cx="1228725" cy="477393"/>
          </a:xfrm>
          <a:prstGeom prst="rect">
            <a:avLst/>
          </a:prstGeom>
          <a:solidFill>
            <a:srgbClr val="BB65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R187 G101 B14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2"/>
          <p:cNvSpPr/>
          <p:nvPr/>
        </p:nvSpPr>
        <p:spPr>
          <a:xfrm>
            <a:off x="3028950" y="3625499"/>
            <a:ext cx="1228725" cy="477393"/>
          </a:xfrm>
          <a:prstGeom prst="rect">
            <a:avLst/>
          </a:prstGeom>
          <a:solidFill>
            <a:srgbClr val="F1E3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R241 G227 B187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2"/>
          <p:cNvSpPr/>
          <p:nvPr/>
        </p:nvSpPr>
        <p:spPr>
          <a:xfrm>
            <a:off x="4895850" y="2046731"/>
            <a:ext cx="1228725" cy="477393"/>
          </a:xfrm>
          <a:prstGeom prst="rect">
            <a:avLst/>
          </a:prstGeom>
          <a:solidFill>
            <a:srgbClr val="A79E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R167 G158 B112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2"/>
          <p:cNvSpPr txBox="1"/>
          <p:nvPr/>
        </p:nvSpPr>
        <p:spPr>
          <a:xfrm>
            <a:off x="4924425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Accent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2"/>
          <p:cNvSpPr/>
          <p:nvPr/>
        </p:nvSpPr>
        <p:spPr>
          <a:xfrm>
            <a:off x="6119812" y="2046731"/>
            <a:ext cx="1228725" cy="477393"/>
          </a:xfrm>
          <a:prstGeom prst="rect">
            <a:avLst/>
          </a:prstGeom>
          <a:solidFill>
            <a:srgbClr val="6352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R99 G82 B69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2"/>
          <p:cNvSpPr txBox="1"/>
          <p:nvPr/>
        </p:nvSpPr>
        <p:spPr>
          <a:xfrm>
            <a:off x="6148387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2"/>
          <p:cNvSpPr/>
          <p:nvPr/>
        </p:nvSpPr>
        <p:spPr>
          <a:xfrm>
            <a:off x="7343775" y="2046731"/>
            <a:ext cx="1228725" cy="477393"/>
          </a:xfrm>
          <a:prstGeom prst="rect">
            <a:avLst/>
          </a:prstGeom>
          <a:solidFill>
            <a:srgbClr val="DBCE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R219 G206 B172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2"/>
          <p:cNvSpPr txBox="1"/>
          <p:nvPr/>
        </p:nvSpPr>
        <p:spPr>
          <a:xfrm>
            <a:off x="7372350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2"/>
          <p:cNvSpPr/>
          <p:nvPr/>
        </p:nvSpPr>
        <p:spPr>
          <a:xfrm>
            <a:off x="4895850" y="2569812"/>
            <a:ext cx="1228725" cy="477393"/>
          </a:xfrm>
          <a:prstGeom prst="rect">
            <a:avLst/>
          </a:prstGeom>
          <a:solidFill>
            <a:srgbClr val="983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R152 G50 B34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2"/>
          <p:cNvSpPr/>
          <p:nvPr/>
        </p:nvSpPr>
        <p:spPr>
          <a:xfrm>
            <a:off x="6119812" y="2569812"/>
            <a:ext cx="1228725" cy="477393"/>
          </a:xfrm>
          <a:prstGeom prst="rect">
            <a:avLst/>
          </a:prstGeom>
          <a:solidFill>
            <a:srgbClr val="5B2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R91 G43 B47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2"/>
          <p:cNvSpPr/>
          <p:nvPr/>
        </p:nvSpPr>
        <p:spPr>
          <a:xfrm>
            <a:off x="7343775" y="2569812"/>
            <a:ext cx="1228725" cy="477393"/>
          </a:xfrm>
          <a:prstGeom prst="rect">
            <a:avLst/>
          </a:prstGeom>
          <a:solidFill>
            <a:srgbClr val="DBC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R219 G192 B168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2"/>
          <p:cNvSpPr/>
          <p:nvPr/>
        </p:nvSpPr>
        <p:spPr>
          <a:xfrm>
            <a:off x="4895850" y="3092893"/>
            <a:ext cx="1228725" cy="477393"/>
          </a:xfrm>
          <a:prstGeom prst="rect">
            <a:avLst/>
          </a:prstGeom>
          <a:solidFill>
            <a:srgbClr val="9100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R145 G0 B75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2"/>
          <p:cNvSpPr/>
          <p:nvPr/>
        </p:nvSpPr>
        <p:spPr>
          <a:xfrm>
            <a:off x="6119812" y="3092893"/>
            <a:ext cx="1228725" cy="477393"/>
          </a:xfrm>
          <a:prstGeom prst="rect">
            <a:avLst/>
          </a:prstGeom>
          <a:solidFill>
            <a:srgbClr val="6A1A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R106 G26 B65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2"/>
          <p:cNvSpPr/>
          <p:nvPr/>
        </p:nvSpPr>
        <p:spPr>
          <a:xfrm>
            <a:off x="7343775" y="3092893"/>
            <a:ext cx="1228725" cy="477393"/>
          </a:xfrm>
          <a:prstGeom prst="rect">
            <a:avLst/>
          </a:prstGeom>
          <a:solidFill>
            <a:srgbClr val="E9DD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R233 G221 B215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2"/>
          <p:cNvSpPr/>
          <p:nvPr/>
        </p:nvSpPr>
        <p:spPr>
          <a:xfrm>
            <a:off x="4895850" y="3615974"/>
            <a:ext cx="1228725" cy="477393"/>
          </a:xfrm>
          <a:prstGeom prst="rect">
            <a:avLst/>
          </a:prstGeom>
          <a:solidFill>
            <a:srgbClr val="7721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R119 G33 B111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2"/>
          <p:cNvSpPr/>
          <p:nvPr/>
        </p:nvSpPr>
        <p:spPr>
          <a:xfrm>
            <a:off x="6119812" y="3615974"/>
            <a:ext cx="1228725" cy="477393"/>
          </a:xfrm>
          <a:prstGeom prst="rect">
            <a:avLst/>
          </a:prstGeom>
          <a:solidFill>
            <a:srgbClr val="532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R83 G46 B96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2"/>
          <p:cNvSpPr/>
          <p:nvPr/>
        </p:nvSpPr>
        <p:spPr>
          <a:xfrm>
            <a:off x="7343775" y="3615974"/>
            <a:ext cx="1228725" cy="477393"/>
          </a:xfrm>
          <a:prstGeom prst="rect">
            <a:avLst/>
          </a:prstGeom>
          <a:solidFill>
            <a:srgbClr val="DDC7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R221 G199 B223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2"/>
          <p:cNvSpPr/>
          <p:nvPr/>
        </p:nvSpPr>
        <p:spPr>
          <a:xfrm>
            <a:off x="581025" y="4151756"/>
            <a:ext cx="1228725" cy="477393"/>
          </a:xfrm>
          <a:prstGeom prst="rect">
            <a:avLst/>
          </a:prstGeom>
          <a:solidFill>
            <a:srgbClr val="DD4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R221 G72 B20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2"/>
          <p:cNvSpPr/>
          <p:nvPr/>
        </p:nvSpPr>
        <p:spPr>
          <a:xfrm>
            <a:off x="1804987" y="4151756"/>
            <a:ext cx="1228725" cy="477393"/>
          </a:xfrm>
          <a:prstGeom prst="rect">
            <a:avLst/>
          </a:prstGeom>
          <a:solidFill>
            <a:srgbClr val="833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R131 G56 B32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2"/>
          <p:cNvSpPr/>
          <p:nvPr/>
        </p:nvSpPr>
        <p:spPr>
          <a:xfrm>
            <a:off x="3028950" y="4151756"/>
            <a:ext cx="1228725" cy="477393"/>
          </a:xfrm>
          <a:prstGeom prst="rect">
            <a:avLst/>
          </a:prstGeom>
          <a:solidFill>
            <a:srgbClr val="EBE8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R235 G232 B177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2"/>
          <p:cNvSpPr/>
          <p:nvPr/>
        </p:nvSpPr>
        <p:spPr>
          <a:xfrm>
            <a:off x="581025" y="5028056"/>
            <a:ext cx="1228725" cy="477393"/>
          </a:xfrm>
          <a:prstGeom prst="rect">
            <a:avLst/>
          </a:prstGeom>
          <a:solidFill>
            <a:srgbClr val="D5D2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R213 G210 B202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2"/>
          <p:cNvSpPr txBox="1"/>
          <p:nvPr/>
        </p:nvSpPr>
        <p:spPr>
          <a:xfrm>
            <a:off x="609600" y="4810125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Neutral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2"/>
          <p:cNvSpPr/>
          <p:nvPr/>
        </p:nvSpPr>
        <p:spPr>
          <a:xfrm>
            <a:off x="1804987" y="5028056"/>
            <a:ext cx="1228725" cy="477393"/>
          </a:xfrm>
          <a:prstGeom prst="rect">
            <a:avLst/>
          </a:prstGeom>
          <a:solidFill>
            <a:srgbClr val="8B81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R139 G129 B120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2"/>
          <p:cNvSpPr/>
          <p:nvPr/>
        </p:nvSpPr>
        <p:spPr>
          <a:xfrm>
            <a:off x="3028950" y="5028056"/>
            <a:ext cx="1228725" cy="477393"/>
          </a:xfrm>
          <a:prstGeom prst="rect">
            <a:avLst/>
          </a:prstGeom>
          <a:solidFill>
            <a:srgbClr val="8278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R130 G120 B111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2"/>
          <p:cNvSpPr/>
          <p:nvPr/>
        </p:nvSpPr>
        <p:spPr>
          <a:xfrm>
            <a:off x="581025" y="5561456"/>
            <a:ext cx="1228725" cy="477393"/>
          </a:xfrm>
          <a:prstGeom prst="rect">
            <a:avLst/>
          </a:prstGeom>
          <a:solidFill>
            <a:srgbClr val="ADAF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R173 G175 B175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2"/>
          <p:cNvSpPr/>
          <p:nvPr/>
        </p:nvSpPr>
        <p:spPr>
          <a:xfrm>
            <a:off x="1804987" y="5561456"/>
            <a:ext cx="1228725" cy="477393"/>
          </a:xfrm>
          <a:prstGeom prst="rect">
            <a:avLst/>
          </a:prstGeom>
          <a:solidFill>
            <a:srgbClr val="9A9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R154 G155 B156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2"/>
          <p:cNvSpPr/>
          <p:nvPr/>
        </p:nvSpPr>
        <p:spPr>
          <a:xfrm>
            <a:off x="3028950" y="5561456"/>
            <a:ext cx="1228725" cy="477393"/>
          </a:xfrm>
          <a:prstGeom prst="rect">
            <a:avLst/>
          </a:prstGeom>
          <a:solidFill>
            <a:srgbClr val="3537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R53 G55 B53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2"/>
          <p:cNvSpPr/>
          <p:nvPr/>
        </p:nvSpPr>
        <p:spPr>
          <a:xfrm>
            <a:off x="1804987" y="6094856"/>
            <a:ext cx="1228725" cy="477393"/>
          </a:xfrm>
          <a:prstGeom prst="rect">
            <a:avLst/>
          </a:prstGeom>
          <a:solidFill>
            <a:srgbClr val="C6C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R198 G200 B202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2"/>
          <p:cNvSpPr/>
          <p:nvPr/>
        </p:nvSpPr>
        <p:spPr>
          <a:xfrm>
            <a:off x="3028950" y="6094856"/>
            <a:ext cx="1228725" cy="477393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R147 G149 B152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2"/>
          <p:cNvSpPr/>
          <p:nvPr/>
        </p:nvSpPr>
        <p:spPr>
          <a:xfrm>
            <a:off x="4257675" y="5561456"/>
            <a:ext cx="1228725" cy="477393"/>
          </a:xfrm>
          <a:prstGeom prst="rect">
            <a:avLst/>
          </a:prstGeom>
          <a:solidFill>
            <a:srgbClr val="5758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R87 G88 B79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2"/>
          <p:cNvSpPr/>
          <p:nvPr/>
        </p:nvSpPr>
        <p:spPr>
          <a:xfrm>
            <a:off x="4257675" y="6094856"/>
            <a:ext cx="1228725" cy="477393"/>
          </a:xfrm>
          <a:prstGeom prst="rect">
            <a:avLst/>
          </a:pr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R99 G100 B102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2"/>
          <p:cNvSpPr/>
          <p:nvPr/>
        </p:nvSpPr>
        <p:spPr>
          <a:xfrm>
            <a:off x="5486400" y="6094856"/>
            <a:ext cx="1228725" cy="4773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R0 G0 B0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2"/>
          <p:cNvSpPr/>
          <p:nvPr/>
        </p:nvSpPr>
        <p:spPr>
          <a:xfrm>
            <a:off x="581025" y="6094856"/>
            <a:ext cx="1228725" cy="47739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R255 G255 B255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2"/>
          <p:cNvSpPr txBox="1"/>
          <p:nvPr/>
        </p:nvSpPr>
        <p:spPr>
          <a:xfrm>
            <a:off x="530352" y="1066800"/>
            <a:ext cx="701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CB6CE"/>
              </a:buClr>
              <a:buSzPts val="3200"/>
              <a:buFont typeface="Garamond"/>
              <a:buNone/>
            </a:pPr>
            <a:r>
              <a:rPr lang="en-US" sz="3200" b="1" i="0" u="none" strike="noStrike" cap="none">
                <a:solidFill>
                  <a:srgbClr val="3CB6CE"/>
                </a:solidFill>
                <a:latin typeface="Garamond"/>
                <a:ea typeface="Garamond"/>
                <a:cs typeface="Garamond"/>
                <a:sym typeface="Garamond"/>
              </a:rPr>
              <a:t>Baird Color Palette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2"/>
          <p:cNvSpPr/>
          <p:nvPr/>
        </p:nvSpPr>
        <p:spPr>
          <a:xfrm>
            <a:off x="581025" y="2046731"/>
            <a:ext cx="1228725" cy="477393"/>
          </a:xfrm>
          <a:prstGeom prst="rect">
            <a:avLst/>
          </a:prstGeom>
          <a:solidFill>
            <a:srgbClr val="3CB6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R60 G182 B206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2"/>
          <p:cNvSpPr txBox="1"/>
          <p:nvPr/>
        </p:nvSpPr>
        <p:spPr>
          <a:xfrm>
            <a:off x="609600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Accent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42"/>
          <p:cNvCxnSpPr/>
          <p:nvPr/>
        </p:nvCxnSpPr>
        <p:spPr>
          <a:xfrm>
            <a:off x="4572000" y="2042922"/>
            <a:ext cx="0" cy="2738627"/>
          </a:xfrm>
          <a:prstGeom prst="straightConnector1">
            <a:avLst/>
          </a:prstGeom>
          <a:solidFill>
            <a:srgbClr val="39C2D7"/>
          </a:solidFill>
          <a:ln w="12700" cap="flat" cmpd="sng">
            <a:solidFill>
              <a:srgbClr val="5A5B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42"/>
          <p:cNvSpPr/>
          <p:nvPr/>
        </p:nvSpPr>
        <p:spPr>
          <a:xfrm>
            <a:off x="1804987" y="2046731"/>
            <a:ext cx="1228725" cy="477393"/>
          </a:xfrm>
          <a:prstGeom prst="rect">
            <a:avLst/>
          </a:prstGeom>
          <a:solidFill>
            <a:srgbClr val="0068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R0 G104 B144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2"/>
          <p:cNvSpPr txBox="1"/>
          <p:nvPr/>
        </p:nvSpPr>
        <p:spPr>
          <a:xfrm>
            <a:off x="1833562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2"/>
          <p:cNvSpPr/>
          <p:nvPr/>
        </p:nvSpPr>
        <p:spPr>
          <a:xfrm>
            <a:off x="3028950" y="2046731"/>
            <a:ext cx="1228725" cy="477393"/>
          </a:xfrm>
          <a:prstGeom prst="rect">
            <a:avLst/>
          </a:prstGeom>
          <a:solidFill>
            <a:srgbClr val="C1E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R193 G226 B229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2"/>
          <p:cNvSpPr txBox="1"/>
          <p:nvPr/>
        </p:nvSpPr>
        <p:spPr>
          <a:xfrm>
            <a:off x="3057525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2"/>
          <p:cNvSpPr/>
          <p:nvPr/>
        </p:nvSpPr>
        <p:spPr>
          <a:xfrm>
            <a:off x="581025" y="2572987"/>
            <a:ext cx="1228725" cy="477393"/>
          </a:xfrm>
          <a:prstGeom prst="rect">
            <a:avLst/>
          </a:prstGeom>
          <a:solidFill>
            <a:srgbClr val="007A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R0 G122 B135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2"/>
          <p:cNvSpPr/>
          <p:nvPr/>
        </p:nvSpPr>
        <p:spPr>
          <a:xfrm>
            <a:off x="1804987" y="2572987"/>
            <a:ext cx="1228725" cy="477393"/>
          </a:xfrm>
          <a:prstGeom prst="rect">
            <a:avLst/>
          </a:prstGeom>
          <a:solidFill>
            <a:srgbClr val="2250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R34 G80 B95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2"/>
          <p:cNvSpPr/>
          <p:nvPr/>
        </p:nvSpPr>
        <p:spPr>
          <a:xfrm>
            <a:off x="3028950" y="2572987"/>
            <a:ext cx="1228725" cy="477393"/>
          </a:xfrm>
          <a:prstGeom prst="rect">
            <a:avLst/>
          </a:prstGeom>
          <a:solidFill>
            <a:srgbClr val="CED5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R206 G213 B221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2"/>
          <p:cNvSpPr/>
          <p:nvPr/>
        </p:nvSpPr>
        <p:spPr>
          <a:xfrm>
            <a:off x="581025" y="3099243"/>
            <a:ext cx="1228725" cy="477393"/>
          </a:xfrm>
          <a:prstGeom prst="rect">
            <a:avLst/>
          </a:prstGeom>
          <a:solidFill>
            <a:srgbClr val="70A4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R112 G164 B137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2"/>
          <p:cNvSpPr/>
          <p:nvPr/>
        </p:nvSpPr>
        <p:spPr>
          <a:xfrm>
            <a:off x="1804987" y="3099243"/>
            <a:ext cx="1228725" cy="477393"/>
          </a:xfrm>
          <a:prstGeom prst="rect">
            <a:avLst/>
          </a:prstGeom>
          <a:solidFill>
            <a:srgbClr val="496C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R73 G108 B96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2"/>
          <p:cNvSpPr/>
          <p:nvPr/>
        </p:nvSpPr>
        <p:spPr>
          <a:xfrm>
            <a:off x="3028950" y="3099243"/>
            <a:ext cx="1228725" cy="477393"/>
          </a:xfrm>
          <a:prstGeom prst="rect">
            <a:avLst/>
          </a:prstGeom>
          <a:solidFill>
            <a:srgbClr val="C7D1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R199 G209 B197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2"/>
          <p:cNvSpPr/>
          <p:nvPr/>
        </p:nvSpPr>
        <p:spPr>
          <a:xfrm>
            <a:off x="581025" y="3625499"/>
            <a:ext cx="1228725" cy="477393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R234 G171 B0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2"/>
          <p:cNvSpPr/>
          <p:nvPr/>
        </p:nvSpPr>
        <p:spPr>
          <a:xfrm>
            <a:off x="1804987" y="3625499"/>
            <a:ext cx="1228725" cy="477393"/>
          </a:xfrm>
          <a:prstGeom prst="rect">
            <a:avLst/>
          </a:prstGeom>
          <a:solidFill>
            <a:srgbClr val="BB65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R187 G101 B14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2"/>
          <p:cNvSpPr/>
          <p:nvPr/>
        </p:nvSpPr>
        <p:spPr>
          <a:xfrm>
            <a:off x="3028950" y="3625499"/>
            <a:ext cx="1228725" cy="477393"/>
          </a:xfrm>
          <a:prstGeom prst="rect">
            <a:avLst/>
          </a:prstGeom>
          <a:solidFill>
            <a:srgbClr val="F1E3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R241 G227 B187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2"/>
          <p:cNvSpPr/>
          <p:nvPr/>
        </p:nvSpPr>
        <p:spPr>
          <a:xfrm>
            <a:off x="4895850" y="2046731"/>
            <a:ext cx="1228725" cy="477393"/>
          </a:xfrm>
          <a:prstGeom prst="rect">
            <a:avLst/>
          </a:prstGeom>
          <a:solidFill>
            <a:srgbClr val="A79E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R167 G158 B112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2"/>
          <p:cNvSpPr txBox="1"/>
          <p:nvPr/>
        </p:nvSpPr>
        <p:spPr>
          <a:xfrm>
            <a:off x="4924425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Accent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2"/>
          <p:cNvSpPr/>
          <p:nvPr/>
        </p:nvSpPr>
        <p:spPr>
          <a:xfrm>
            <a:off x="6119812" y="2046731"/>
            <a:ext cx="1228725" cy="477393"/>
          </a:xfrm>
          <a:prstGeom prst="rect">
            <a:avLst/>
          </a:prstGeom>
          <a:solidFill>
            <a:srgbClr val="6352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R99 G82 B69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2"/>
          <p:cNvSpPr txBox="1"/>
          <p:nvPr/>
        </p:nvSpPr>
        <p:spPr>
          <a:xfrm>
            <a:off x="6148387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2"/>
          <p:cNvSpPr/>
          <p:nvPr/>
        </p:nvSpPr>
        <p:spPr>
          <a:xfrm>
            <a:off x="7343775" y="2046731"/>
            <a:ext cx="1228725" cy="477393"/>
          </a:xfrm>
          <a:prstGeom prst="rect">
            <a:avLst/>
          </a:prstGeom>
          <a:solidFill>
            <a:srgbClr val="DBCE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R219 G206 B172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2"/>
          <p:cNvSpPr txBox="1"/>
          <p:nvPr/>
        </p:nvSpPr>
        <p:spPr>
          <a:xfrm>
            <a:off x="7372350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2"/>
          <p:cNvSpPr/>
          <p:nvPr/>
        </p:nvSpPr>
        <p:spPr>
          <a:xfrm>
            <a:off x="4895850" y="2569812"/>
            <a:ext cx="1228725" cy="477393"/>
          </a:xfrm>
          <a:prstGeom prst="rect">
            <a:avLst/>
          </a:prstGeom>
          <a:solidFill>
            <a:srgbClr val="983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R152 G50 B34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2"/>
          <p:cNvSpPr/>
          <p:nvPr/>
        </p:nvSpPr>
        <p:spPr>
          <a:xfrm>
            <a:off x="6119812" y="2569812"/>
            <a:ext cx="1228725" cy="477393"/>
          </a:xfrm>
          <a:prstGeom prst="rect">
            <a:avLst/>
          </a:prstGeom>
          <a:solidFill>
            <a:srgbClr val="5B2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R91 G43 B47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2"/>
          <p:cNvSpPr/>
          <p:nvPr/>
        </p:nvSpPr>
        <p:spPr>
          <a:xfrm>
            <a:off x="7343775" y="2569812"/>
            <a:ext cx="1228725" cy="477393"/>
          </a:xfrm>
          <a:prstGeom prst="rect">
            <a:avLst/>
          </a:prstGeom>
          <a:solidFill>
            <a:srgbClr val="DBC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R219 G192 B168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2"/>
          <p:cNvSpPr/>
          <p:nvPr/>
        </p:nvSpPr>
        <p:spPr>
          <a:xfrm>
            <a:off x="4895850" y="3092893"/>
            <a:ext cx="1228725" cy="477393"/>
          </a:xfrm>
          <a:prstGeom prst="rect">
            <a:avLst/>
          </a:prstGeom>
          <a:solidFill>
            <a:srgbClr val="9100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R145 G0 B75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2"/>
          <p:cNvSpPr/>
          <p:nvPr/>
        </p:nvSpPr>
        <p:spPr>
          <a:xfrm>
            <a:off x="6119812" y="3092893"/>
            <a:ext cx="1228725" cy="477393"/>
          </a:xfrm>
          <a:prstGeom prst="rect">
            <a:avLst/>
          </a:prstGeom>
          <a:solidFill>
            <a:srgbClr val="6A1A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R106 G26 B65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2"/>
          <p:cNvSpPr/>
          <p:nvPr/>
        </p:nvSpPr>
        <p:spPr>
          <a:xfrm>
            <a:off x="7343775" y="3092893"/>
            <a:ext cx="1228725" cy="477393"/>
          </a:xfrm>
          <a:prstGeom prst="rect">
            <a:avLst/>
          </a:prstGeom>
          <a:solidFill>
            <a:srgbClr val="E9DD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R233 G221 B215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2"/>
          <p:cNvSpPr/>
          <p:nvPr/>
        </p:nvSpPr>
        <p:spPr>
          <a:xfrm>
            <a:off x="4895850" y="3615974"/>
            <a:ext cx="1228725" cy="477393"/>
          </a:xfrm>
          <a:prstGeom prst="rect">
            <a:avLst/>
          </a:prstGeom>
          <a:solidFill>
            <a:srgbClr val="7721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R119 G33 B111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2"/>
          <p:cNvSpPr/>
          <p:nvPr/>
        </p:nvSpPr>
        <p:spPr>
          <a:xfrm>
            <a:off x="6119812" y="3615974"/>
            <a:ext cx="1228725" cy="477393"/>
          </a:xfrm>
          <a:prstGeom prst="rect">
            <a:avLst/>
          </a:prstGeom>
          <a:solidFill>
            <a:srgbClr val="532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R83 G46 B96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2"/>
          <p:cNvSpPr/>
          <p:nvPr/>
        </p:nvSpPr>
        <p:spPr>
          <a:xfrm>
            <a:off x="7343775" y="3615974"/>
            <a:ext cx="1228725" cy="477393"/>
          </a:xfrm>
          <a:prstGeom prst="rect">
            <a:avLst/>
          </a:prstGeom>
          <a:solidFill>
            <a:srgbClr val="DDC7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R221 G199 B223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2"/>
          <p:cNvSpPr/>
          <p:nvPr/>
        </p:nvSpPr>
        <p:spPr>
          <a:xfrm>
            <a:off x="581025" y="4151756"/>
            <a:ext cx="1228725" cy="477393"/>
          </a:xfrm>
          <a:prstGeom prst="rect">
            <a:avLst/>
          </a:prstGeom>
          <a:solidFill>
            <a:srgbClr val="DD4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R221 G72 B20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2"/>
          <p:cNvSpPr/>
          <p:nvPr/>
        </p:nvSpPr>
        <p:spPr>
          <a:xfrm>
            <a:off x="1804987" y="4151756"/>
            <a:ext cx="1228725" cy="477393"/>
          </a:xfrm>
          <a:prstGeom prst="rect">
            <a:avLst/>
          </a:prstGeom>
          <a:solidFill>
            <a:srgbClr val="833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R131 G56 B32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2"/>
          <p:cNvSpPr/>
          <p:nvPr/>
        </p:nvSpPr>
        <p:spPr>
          <a:xfrm>
            <a:off x="3028950" y="4151756"/>
            <a:ext cx="1228725" cy="477393"/>
          </a:xfrm>
          <a:prstGeom prst="rect">
            <a:avLst/>
          </a:prstGeom>
          <a:solidFill>
            <a:srgbClr val="EBE8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R235 G232 B177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2"/>
          <p:cNvSpPr/>
          <p:nvPr/>
        </p:nvSpPr>
        <p:spPr>
          <a:xfrm>
            <a:off x="581025" y="5028056"/>
            <a:ext cx="1228725" cy="477393"/>
          </a:xfrm>
          <a:prstGeom prst="rect">
            <a:avLst/>
          </a:prstGeom>
          <a:solidFill>
            <a:srgbClr val="D5D2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R213 G210 B202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2"/>
          <p:cNvSpPr txBox="1"/>
          <p:nvPr/>
        </p:nvSpPr>
        <p:spPr>
          <a:xfrm>
            <a:off x="609600" y="4810125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Neutral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2"/>
          <p:cNvSpPr/>
          <p:nvPr/>
        </p:nvSpPr>
        <p:spPr>
          <a:xfrm>
            <a:off x="1804987" y="5028056"/>
            <a:ext cx="1228725" cy="477393"/>
          </a:xfrm>
          <a:prstGeom prst="rect">
            <a:avLst/>
          </a:prstGeom>
          <a:solidFill>
            <a:srgbClr val="8B81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R139 G129 B120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2"/>
          <p:cNvSpPr/>
          <p:nvPr/>
        </p:nvSpPr>
        <p:spPr>
          <a:xfrm>
            <a:off x="3028950" y="5028056"/>
            <a:ext cx="1228725" cy="477393"/>
          </a:xfrm>
          <a:prstGeom prst="rect">
            <a:avLst/>
          </a:prstGeom>
          <a:solidFill>
            <a:srgbClr val="8278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R130 G120 B111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2"/>
          <p:cNvSpPr/>
          <p:nvPr/>
        </p:nvSpPr>
        <p:spPr>
          <a:xfrm>
            <a:off x="581025" y="5561456"/>
            <a:ext cx="1228725" cy="477393"/>
          </a:xfrm>
          <a:prstGeom prst="rect">
            <a:avLst/>
          </a:prstGeom>
          <a:solidFill>
            <a:srgbClr val="ADAF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R173 G175 B175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2"/>
          <p:cNvSpPr/>
          <p:nvPr/>
        </p:nvSpPr>
        <p:spPr>
          <a:xfrm>
            <a:off x="1804987" y="5561456"/>
            <a:ext cx="1228725" cy="477393"/>
          </a:xfrm>
          <a:prstGeom prst="rect">
            <a:avLst/>
          </a:prstGeom>
          <a:solidFill>
            <a:srgbClr val="9A9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R154 G155 B156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2"/>
          <p:cNvSpPr/>
          <p:nvPr/>
        </p:nvSpPr>
        <p:spPr>
          <a:xfrm>
            <a:off x="3028950" y="5561456"/>
            <a:ext cx="1228725" cy="477393"/>
          </a:xfrm>
          <a:prstGeom prst="rect">
            <a:avLst/>
          </a:prstGeom>
          <a:solidFill>
            <a:srgbClr val="3537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R53 G55 B53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2"/>
          <p:cNvSpPr/>
          <p:nvPr/>
        </p:nvSpPr>
        <p:spPr>
          <a:xfrm>
            <a:off x="1804987" y="6094856"/>
            <a:ext cx="1228725" cy="477393"/>
          </a:xfrm>
          <a:prstGeom prst="rect">
            <a:avLst/>
          </a:prstGeom>
          <a:solidFill>
            <a:srgbClr val="C6C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R198 G200 B202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2"/>
          <p:cNvSpPr/>
          <p:nvPr/>
        </p:nvSpPr>
        <p:spPr>
          <a:xfrm>
            <a:off x="3028950" y="6094856"/>
            <a:ext cx="1228725" cy="477393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R147 G149 B152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2"/>
          <p:cNvSpPr/>
          <p:nvPr/>
        </p:nvSpPr>
        <p:spPr>
          <a:xfrm>
            <a:off x="4257675" y="5561456"/>
            <a:ext cx="1228725" cy="477393"/>
          </a:xfrm>
          <a:prstGeom prst="rect">
            <a:avLst/>
          </a:prstGeom>
          <a:solidFill>
            <a:srgbClr val="5758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R87 G88 B79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2"/>
          <p:cNvSpPr/>
          <p:nvPr/>
        </p:nvSpPr>
        <p:spPr>
          <a:xfrm>
            <a:off x="4257675" y="6094856"/>
            <a:ext cx="1228725" cy="477393"/>
          </a:xfrm>
          <a:prstGeom prst="rect">
            <a:avLst/>
          </a:pr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R99 G100 B102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2"/>
          <p:cNvSpPr/>
          <p:nvPr/>
        </p:nvSpPr>
        <p:spPr>
          <a:xfrm>
            <a:off x="5486400" y="6094856"/>
            <a:ext cx="1228725" cy="4773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R0 G0 B0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2"/>
          <p:cNvSpPr/>
          <p:nvPr/>
        </p:nvSpPr>
        <p:spPr>
          <a:xfrm>
            <a:off x="581025" y="6094856"/>
            <a:ext cx="1228725" cy="47739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R255 G255 B255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2"/>
          <p:cNvSpPr txBox="1"/>
          <p:nvPr/>
        </p:nvSpPr>
        <p:spPr>
          <a:xfrm>
            <a:off x="530352" y="1066800"/>
            <a:ext cx="701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CB6CE"/>
              </a:buClr>
              <a:buSzPts val="3200"/>
              <a:buFont typeface="Garamond"/>
              <a:buNone/>
            </a:pPr>
            <a:r>
              <a:rPr lang="en-US" sz="3200" b="1" i="0" u="none" strike="noStrike" cap="none">
                <a:solidFill>
                  <a:srgbClr val="3CB6CE"/>
                </a:solidFill>
                <a:latin typeface="Garamond"/>
                <a:ea typeface="Garamond"/>
                <a:cs typeface="Garamond"/>
                <a:sym typeface="Garamond"/>
              </a:rPr>
              <a:t>Baird Color Palette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2"/>
          <p:cNvSpPr/>
          <p:nvPr/>
        </p:nvSpPr>
        <p:spPr>
          <a:xfrm>
            <a:off x="581025" y="2046731"/>
            <a:ext cx="1228725" cy="477393"/>
          </a:xfrm>
          <a:prstGeom prst="rect">
            <a:avLst/>
          </a:prstGeom>
          <a:solidFill>
            <a:srgbClr val="3CB6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R60 G182 B206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2"/>
          <p:cNvSpPr txBox="1"/>
          <p:nvPr/>
        </p:nvSpPr>
        <p:spPr>
          <a:xfrm>
            <a:off x="609600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Accent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42"/>
          <p:cNvCxnSpPr/>
          <p:nvPr/>
        </p:nvCxnSpPr>
        <p:spPr>
          <a:xfrm>
            <a:off x="4572000" y="2042922"/>
            <a:ext cx="0" cy="2738627"/>
          </a:xfrm>
          <a:prstGeom prst="straightConnector1">
            <a:avLst/>
          </a:prstGeom>
          <a:solidFill>
            <a:srgbClr val="39C2D7"/>
          </a:solidFill>
          <a:ln w="12700" cap="flat" cmpd="sng">
            <a:solidFill>
              <a:srgbClr val="5A5B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42"/>
          <p:cNvSpPr/>
          <p:nvPr/>
        </p:nvSpPr>
        <p:spPr>
          <a:xfrm>
            <a:off x="1804987" y="2046731"/>
            <a:ext cx="1228725" cy="477393"/>
          </a:xfrm>
          <a:prstGeom prst="rect">
            <a:avLst/>
          </a:prstGeom>
          <a:solidFill>
            <a:srgbClr val="0068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R0 G104 B144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2"/>
          <p:cNvSpPr txBox="1"/>
          <p:nvPr/>
        </p:nvSpPr>
        <p:spPr>
          <a:xfrm>
            <a:off x="1833562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2"/>
          <p:cNvSpPr/>
          <p:nvPr/>
        </p:nvSpPr>
        <p:spPr>
          <a:xfrm>
            <a:off x="3028950" y="2046731"/>
            <a:ext cx="1228725" cy="477393"/>
          </a:xfrm>
          <a:prstGeom prst="rect">
            <a:avLst/>
          </a:prstGeom>
          <a:solidFill>
            <a:srgbClr val="C1E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R193 G226 B229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2"/>
          <p:cNvSpPr txBox="1"/>
          <p:nvPr/>
        </p:nvSpPr>
        <p:spPr>
          <a:xfrm>
            <a:off x="3057525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2"/>
          <p:cNvSpPr/>
          <p:nvPr/>
        </p:nvSpPr>
        <p:spPr>
          <a:xfrm>
            <a:off x="581025" y="2572987"/>
            <a:ext cx="1228725" cy="477393"/>
          </a:xfrm>
          <a:prstGeom prst="rect">
            <a:avLst/>
          </a:prstGeom>
          <a:solidFill>
            <a:srgbClr val="007A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R0 G122 B135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2"/>
          <p:cNvSpPr/>
          <p:nvPr/>
        </p:nvSpPr>
        <p:spPr>
          <a:xfrm>
            <a:off x="1804987" y="2572987"/>
            <a:ext cx="1228725" cy="477393"/>
          </a:xfrm>
          <a:prstGeom prst="rect">
            <a:avLst/>
          </a:prstGeom>
          <a:solidFill>
            <a:srgbClr val="2250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R34 G80 B95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2"/>
          <p:cNvSpPr/>
          <p:nvPr/>
        </p:nvSpPr>
        <p:spPr>
          <a:xfrm>
            <a:off x="3028950" y="2572987"/>
            <a:ext cx="1228725" cy="477393"/>
          </a:xfrm>
          <a:prstGeom prst="rect">
            <a:avLst/>
          </a:prstGeom>
          <a:solidFill>
            <a:srgbClr val="CED5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R206 G213 B221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2"/>
          <p:cNvSpPr/>
          <p:nvPr/>
        </p:nvSpPr>
        <p:spPr>
          <a:xfrm>
            <a:off x="581025" y="3099243"/>
            <a:ext cx="1228725" cy="477393"/>
          </a:xfrm>
          <a:prstGeom prst="rect">
            <a:avLst/>
          </a:prstGeom>
          <a:solidFill>
            <a:srgbClr val="70A4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R112 G164 B137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2"/>
          <p:cNvSpPr/>
          <p:nvPr/>
        </p:nvSpPr>
        <p:spPr>
          <a:xfrm>
            <a:off x="1804987" y="3099243"/>
            <a:ext cx="1228725" cy="477393"/>
          </a:xfrm>
          <a:prstGeom prst="rect">
            <a:avLst/>
          </a:prstGeom>
          <a:solidFill>
            <a:srgbClr val="496C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R73 G108 B96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2"/>
          <p:cNvSpPr/>
          <p:nvPr/>
        </p:nvSpPr>
        <p:spPr>
          <a:xfrm>
            <a:off x="3028950" y="3099243"/>
            <a:ext cx="1228725" cy="477393"/>
          </a:xfrm>
          <a:prstGeom prst="rect">
            <a:avLst/>
          </a:prstGeom>
          <a:solidFill>
            <a:srgbClr val="C7D1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R199 G209 B197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2"/>
          <p:cNvSpPr/>
          <p:nvPr/>
        </p:nvSpPr>
        <p:spPr>
          <a:xfrm>
            <a:off x="581025" y="3625499"/>
            <a:ext cx="1228725" cy="477393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R234 G171 B0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2"/>
          <p:cNvSpPr/>
          <p:nvPr/>
        </p:nvSpPr>
        <p:spPr>
          <a:xfrm>
            <a:off x="1804987" y="3625499"/>
            <a:ext cx="1228725" cy="477393"/>
          </a:xfrm>
          <a:prstGeom prst="rect">
            <a:avLst/>
          </a:prstGeom>
          <a:solidFill>
            <a:srgbClr val="BB65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R187 G101 B14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3028950" y="3625499"/>
            <a:ext cx="1228725" cy="477393"/>
          </a:xfrm>
          <a:prstGeom prst="rect">
            <a:avLst/>
          </a:prstGeom>
          <a:solidFill>
            <a:srgbClr val="F1E3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R241 G227 B187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2"/>
          <p:cNvSpPr/>
          <p:nvPr/>
        </p:nvSpPr>
        <p:spPr>
          <a:xfrm>
            <a:off x="4895850" y="2046731"/>
            <a:ext cx="1228725" cy="477393"/>
          </a:xfrm>
          <a:prstGeom prst="rect">
            <a:avLst/>
          </a:prstGeom>
          <a:solidFill>
            <a:srgbClr val="A79E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R167 G158 B112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2"/>
          <p:cNvSpPr txBox="1"/>
          <p:nvPr/>
        </p:nvSpPr>
        <p:spPr>
          <a:xfrm>
            <a:off x="4924425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Accent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2"/>
          <p:cNvSpPr/>
          <p:nvPr/>
        </p:nvSpPr>
        <p:spPr>
          <a:xfrm>
            <a:off x="6119812" y="2046731"/>
            <a:ext cx="1228725" cy="477393"/>
          </a:xfrm>
          <a:prstGeom prst="rect">
            <a:avLst/>
          </a:prstGeom>
          <a:solidFill>
            <a:srgbClr val="6352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R99 G82 B69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2"/>
          <p:cNvSpPr txBox="1"/>
          <p:nvPr/>
        </p:nvSpPr>
        <p:spPr>
          <a:xfrm>
            <a:off x="6148387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2"/>
          <p:cNvSpPr/>
          <p:nvPr/>
        </p:nvSpPr>
        <p:spPr>
          <a:xfrm>
            <a:off x="7343775" y="2046731"/>
            <a:ext cx="1228725" cy="477393"/>
          </a:xfrm>
          <a:prstGeom prst="rect">
            <a:avLst/>
          </a:prstGeom>
          <a:solidFill>
            <a:srgbClr val="DBCE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R219 G206 B172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2"/>
          <p:cNvSpPr txBox="1"/>
          <p:nvPr/>
        </p:nvSpPr>
        <p:spPr>
          <a:xfrm>
            <a:off x="7372350" y="1828800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2"/>
          <p:cNvSpPr/>
          <p:nvPr/>
        </p:nvSpPr>
        <p:spPr>
          <a:xfrm>
            <a:off x="4895850" y="2569812"/>
            <a:ext cx="1228725" cy="477393"/>
          </a:xfrm>
          <a:prstGeom prst="rect">
            <a:avLst/>
          </a:prstGeom>
          <a:solidFill>
            <a:srgbClr val="983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R152 G50 B34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2"/>
          <p:cNvSpPr/>
          <p:nvPr/>
        </p:nvSpPr>
        <p:spPr>
          <a:xfrm>
            <a:off x="6119812" y="2569812"/>
            <a:ext cx="1228725" cy="477393"/>
          </a:xfrm>
          <a:prstGeom prst="rect">
            <a:avLst/>
          </a:prstGeom>
          <a:solidFill>
            <a:srgbClr val="5B2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R91 G43 B47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2"/>
          <p:cNvSpPr/>
          <p:nvPr/>
        </p:nvSpPr>
        <p:spPr>
          <a:xfrm>
            <a:off x="7343775" y="2569812"/>
            <a:ext cx="1228725" cy="477393"/>
          </a:xfrm>
          <a:prstGeom prst="rect">
            <a:avLst/>
          </a:prstGeom>
          <a:solidFill>
            <a:srgbClr val="DBC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R219 G192 B168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2"/>
          <p:cNvSpPr/>
          <p:nvPr/>
        </p:nvSpPr>
        <p:spPr>
          <a:xfrm>
            <a:off x="4895850" y="3092893"/>
            <a:ext cx="1228725" cy="477393"/>
          </a:xfrm>
          <a:prstGeom prst="rect">
            <a:avLst/>
          </a:prstGeom>
          <a:solidFill>
            <a:srgbClr val="9100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R145 G0 B75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2"/>
          <p:cNvSpPr/>
          <p:nvPr/>
        </p:nvSpPr>
        <p:spPr>
          <a:xfrm>
            <a:off x="6119812" y="3092893"/>
            <a:ext cx="1228725" cy="477393"/>
          </a:xfrm>
          <a:prstGeom prst="rect">
            <a:avLst/>
          </a:prstGeom>
          <a:solidFill>
            <a:srgbClr val="6A1A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R106 G26 B65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2"/>
          <p:cNvSpPr/>
          <p:nvPr/>
        </p:nvSpPr>
        <p:spPr>
          <a:xfrm>
            <a:off x="7343775" y="3092893"/>
            <a:ext cx="1228725" cy="477393"/>
          </a:xfrm>
          <a:prstGeom prst="rect">
            <a:avLst/>
          </a:prstGeom>
          <a:solidFill>
            <a:srgbClr val="E9DD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R233 G221 B215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2"/>
          <p:cNvSpPr/>
          <p:nvPr/>
        </p:nvSpPr>
        <p:spPr>
          <a:xfrm>
            <a:off x="4895850" y="3615974"/>
            <a:ext cx="1228725" cy="477393"/>
          </a:xfrm>
          <a:prstGeom prst="rect">
            <a:avLst/>
          </a:prstGeom>
          <a:solidFill>
            <a:srgbClr val="7721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R119 G33 B111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2"/>
          <p:cNvSpPr/>
          <p:nvPr/>
        </p:nvSpPr>
        <p:spPr>
          <a:xfrm>
            <a:off x="6119812" y="3615974"/>
            <a:ext cx="1228725" cy="477393"/>
          </a:xfrm>
          <a:prstGeom prst="rect">
            <a:avLst/>
          </a:prstGeom>
          <a:solidFill>
            <a:srgbClr val="532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R83 G46 B96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2"/>
          <p:cNvSpPr/>
          <p:nvPr/>
        </p:nvSpPr>
        <p:spPr>
          <a:xfrm>
            <a:off x="7343775" y="3615974"/>
            <a:ext cx="1228725" cy="477393"/>
          </a:xfrm>
          <a:prstGeom prst="rect">
            <a:avLst/>
          </a:prstGeom>
          <a:solidFill>
            <a:srgbClr val="DDC7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R221 G199 B223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2"/>
          <p:cNvSpPr/>
          <p:nvPr/>
        </p:nvSpPr>
        <p:spPr>
          <a:xfrm>
            <a:off x="581025" y="4151756"/>
            <a:ext cx="1228725" cy="477393"/>
          </a:xfrm>
          <a:prstGeom prst="rect">
            <a:avLst/>
          </a:prstGeom>
          <a:solidFill>
            <a:srgbClr val="DD4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R221 G72 B20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2"/>
          <p:cNvSpPr/>
          <p:nvPr/>
        </p:nvSpPr>
        <p:spPr>
          <a:xfrm>
            <a:off x="1804987" y="4151756"/>
            <a:ext cx="1228725" cy="477393"/>
          </a:xfrm>
          <a:prstGeom prst="rect">
            <a:avLst/>
          </a:prstGeom>
          <a:solidFill>
            <a:srgbClr val="833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R131 G56 B32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2"/>
          <p:cNvSpPr/>
          <p:nvPr/>
        </p:nvSpPr>
        <p:spPr>
          <a:xfrm>
            <a:off x="3028950" y="4151756"/>
            <a:ext cx="1228725" cy="477393"/>
          </a:xfrm>
          <a:prstGeom prst="rect">
            <a:avLst/>
          </a:prstGeom>
          <a:solidFill>
            <a:srgbClr val="EBE8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R235 G232 B177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2"/>
          <p:cNvSpPr/>
          <p:nvPr/>
        </p:nvSpPr>
        <p:spPr>
          <a:xfrm>
            <a:off x="581025" y="5028056"/>
            <a:ext cx="1228725" cy="477393"/>
          </a:xfrm>
          <a:prstGeom prst="rect">
            <a:avLst/>
          </a:prstGeom>
          <a:solidFill>
            <a:srgbClr val="D5D2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R213 G210 B202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2"/>
          <p:cNvSpPr txBox="1"/>
          <p:nvPr/>
        </p:nvSpPr>
        <p:spPr>
          <a:xfrm>
            <a:off x="609600" y="4810125"/>
            <a:ext cx="10668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Neutral Colors: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2"/>
          <p:cNvSpPr/>
          <p:nvPr/>
        </p:nvSpPr>
        <p:spPr>
          <a:xfrm>
            <a:off x="1804987" y="5028056"/>
            <a:ext cx="1228725" cy="477393"/>
          </a:xfrm>
          <a:prstGeom prst="rect">
            <a:avLst/>
          </a:prstGeom>
          <a:solidFill>
            <a:srgbClr val="8B81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R139 G129 B120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2"/>
          <p:cNvSpPr/>
          <p:nvPr/>
        </p:nvSpPr>
        <p:spPr>
          <a:xfrm>
            <a:off x="3028950" y="5028056"/>
            <a:ext cx="1228725" cy="477393"/>
          </a:xfrm>
          <a:prstGeom prst="rect">
            <a:avLst/>
          </a:prstGeom>
          <a:solidFill>
            <a:srgbClr val="8278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R130 G120 B111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2"/>
          <p:cNvSpPr/>
          <p:nvPr/>
        </p:nvSpPr>
        <p:spPr>
          <a:xfrm>
            <a:off x="581025" y="5561456"/>
            <a:ext cx="1228725" cy="477393"/>
          </a:xfrm>
          <a:prstGeom prst="rect">
            <a:avLst/>
          </a:prstGeom>
          <a:solidFill>
            <a:srgbClr val="ADAF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R173 G175 B175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2"/>
          <p:cNvSpPr/>
          <p:nvPr/>
        </p:nvSpPr>
        <p:spPr>
          <a:xfrm>
            <a:off x="1804987" y="5561456"/>
            <a:ext cx="1228725" cy="477393"/>
          </a:xfrm>
          <a:prstGeom prst="rect">
            <a:avLst/>
          </a:prstGeom>
          <a:solidFill>
            <a:srgbClr val="9A9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R154 G155 B156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2"/>
          <p:cNvSpPr/>
          <p:nvPr/>
        </p:nvSpPr>
        <p:spPr>
          <a:xfrm>
            <a:off x="3028950" y="5561456"/>
            <a:ext cx="1228725" cy="477393"/>
          </a:xfrm>
          <a:prstGeom prst="rect">
            <a:avLst/>
          </a:prstGeom>
          <a:solidFill>
            <a:srgbClr val="3537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R53 G55 B53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2"/>
          <p:cNvSpPr/>
          <p:nvPr/>
        </p:nvSpPr>
        <p:spPr>
          <a:xfrm>
            <a:off x="1804987" y="6094856"/>
            <a:ext cx="1228725" cy="477393"/>
          </a:xfrm>
          <a:prstGeom prst="rect">
            <a:avLst/>
          </a:prstGeom>
          <a:solidFill>
            <a:srgbClr val="C6C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R198 G200 B202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2"/>
          <p:cNvSpPr/>
          <p:nvPr/>
        </p:nvSpPr>
        <p:spPr>
          <a:xfrm>
            <a:off x="3028950" y="6094856"/>
            <a:ext cx="1228725" cy="477393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R147 G149 B152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2"/>
          <p:cNvSpPr/>
          <p:nvPr/>
        </p:nvSpPr>
        <p:spPr>
          <a:xfrm>
            <a:off x="4257675" y="5561456"/>
            <a:ext cx="1228725" cy="477393"/>
          </a:xfrm>
          <a:prstGeom prst="rect">
            <a:avLst/>
          </a:prstGeom>
          <a:solidFill>
            <a:srgbClr val="5758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R87 G88 B79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2"/>
          <p:cNvSpPr/>
          <p:nvPr/>
        </p:nvSpPr>
        <p:spPr>
          <a:xfrm>
            <a:off x="4257675" y="6094856"/>
            <a:ext cx="1228725" cy="477393"/>
          </a:xfrm>
          <a:prstGeom prst="rect">
            <a:avLst/>
          </a:prstGeom>
          <a:solidFill>
            <a:srgbClr val="6364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R99 G100 B102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2"/>
          <p:cNvSpPr/>
          <p:nvPr/>
        </p:nvSpPr>
        <p:spPr>
          <a:xfrm>
            <a:off x="5486400" y="6094856"/>
            <a:ext cx="1228725" cy="4773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R0 G0 B0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2"/>
          <p:cNvSpPr/>
          <p:nvPr/>
        </p:nvSpPr>
        <p:spPr>
          <a:xfrm>
            <a:off x="581025" y="6094856"/>
            <a:ext cx="1228725" cy="47739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R255 G255 B255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8d51fb2dcc_1_8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g18d51fb2dcc_1_8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5" name="Google Shape;315;g18d51fb2dcc_1_8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g18d51fb2dcc_1_8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g18d51fb2dcc_1_8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530352" y="1527048"/>
            <a:ext cx="6175248" cy="91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B6C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533400" y="2483068"/>
            <a:ext cx="5791200" cy="289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/>
            </a:lvl3pPr>
            <a:lvl4pPr marL="1828800" lvl="3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0" y="4050792"/>
            <a:ext cx="9144000" cy="320040"/>
          </a:xfrm>
          <a:prstGeom prst="rect">
            <a:avLst/>
          </a:prstGeom>
          <a:solidFill>
            <a:srgbClr val="57584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rgbClr val="A79E7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ctrTitle"/>
          </p:nvPr>
        </p:nvSpPr>
        <p:spPr>
          <a:xfrm>
            <a:off x="530352" y="2670048"/>
            <a:ext cx="81564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B6CE"/>
              </a:buClr>
              <a:buSzPts val="4000"/>
              <a:buFont typeface="Garamond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subTitle" idx="3"/>
          </p:nvPr>
        </p:nvSpPr>
        <p:spPr>
          <a:xfrm>
            <a:off x="530352" y="4270248"/>
            <a:ext cx="75438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3" name="Google Shape;4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5552" y="219456"/>
            <a:ext cx="1154572" cy="106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5552" y="219456"/>
            <a:ext cx="1154572" cy="106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5552" y="219456"/>
            <a:ext cx="1154572" cy="106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5552" y="219456"/>
            <a:ext cx="1154572" cy="1060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Callout">
  <p:cSld name="Title and Content with Call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530352" y="1527048"/>
            <a:ext cx="6175248" cy="91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B6C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533400" y="2483068"/>
            <a:ext cx="5791200" cy="289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/>
            </a:lvl3pPr>
            <a:lvl4pPr marL="1828800" lvl="3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35"/>
          <p:cNvCxnSpPr/>
          <p:nvPr/>
        </p:nvCxnSpPr>
        <p:spPr>
          <a:xfrm>
            <a:off x="6858000" y="1600200"/>
            <a:ext cx="0" cy="3810000"/>
          </a:xfrm>
          <a:prstGeom prst="straightConnector1">
            <a:avLst/>
          </a:prstGeom>
          <a:noFill/>
          <a:ln w="9525" cap="flat" cmpd="sng">
            <a:solidFill>
              <a:srgbClr val="A79E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35"/>
          <p:cNvSpPr txBox="1">
            <a:spLocks noGrp="1"/>
          </p:cNvSpPr>
          <p:nvPr>
            <p:ph type="body" idx="2"/>
          </p:nvPr>
        </p:nvSpPr>
        <p:spPr>
          <a:xfrm>
            <a:off x="6931152" y="2438400"/>
            <a:ext cx="1755648" cy="289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" name="Google Shape;54;p35"/>
          <p:cNvCxnSpPr/>
          <p:nvPr/>
        </p:nvCxnSpPr>
        <p:spPr>
          <a:xfrm>
            <a:off x="6858000" y="1600200"/>
            <a:ext cx="0" cy="3810000"/>
          </a:xfrm>
          <a:prstGeom prst="straightConnector1">
            <a:avLst/>
          </a:prstGeom>
          <a:noFill/>
          <a:ln w="9525" cap="flat" cmpd="sng">
            <a:solidFill>
              <a:srgbClr val="A79E7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35"/>
          <p:cNvCxnSpPr/>
          <p:nvPr/>
        </p:nvCxnSpPr>
        <p:spPr>
          <a:xfrm>
            <a:off x="6858000" y="1600200"/>
            <a:ext cx="0" cy="3810000"/>
          </a:xfrm>
          <a:prstGeom prst="straightConnector1">
            <a:avLst/>
          </a:prstGeom>
          <a:noFill/>
          <a:ln w="9525" cap="flat" cmpd="sng">
            <a:solidFill>
              <a:srgbClr val="A79E7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35"/>
          <p:cNvCxnSpPr/>
          <p:nvPr/>
        </p:nvCxnSpPr>
        <p:spPr>
          <a:xfrm>
            <a:off x="6858000" y="1600200"/>
            <a:ext cx="0" cy="3810000"/>
          </a:xfrm>
          <a:prstGeom prst="straightConnector1">
            <a:avLst/>
          </a:prstGeom>
          <a:noFill/>
          <a:ln w="9525" cap="flat" cmpd="sng">
            <a:solidFill>
              <a:srgbClr val="A79E7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s">
  <p:cSld name="Title and Bullet Poin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6"/>
          <p:cNvSpPr txBox="1">
            <a:spLocks noGrp="1"/>
          </p:cNvSpPr>
          <p:nvPr>
            <p:ph type="title"/>
          </p:nvPr>
        </p:nvSpPr>
        <p:spPr>
          <a:xfrm>
            <a:off x="530352" y="1527048"/>
            <a:ext cx="617524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B6C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body" idx="1"/>
          </p:nvPr>
        </p:nvSpPr>
        <p:spPr>
          <a:xfrm>
            <a:off x="530352" y="2469932"/>
            <a:ext cx="3044952" cy="289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2"/>
          </p:nvPr>
        </p:nvSpPr>
        <p:spPr>
          <a:xfrm>
            <a:off x="3660648" y="2469932"/>
            <a:ext cx="3044952" cy="289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">
  <p:cSld name="Section Brea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0" y="4050792"/>
            <a:ext cx="9144000" cy="320040"/>
          </a:xfrm>
          <a:prstGeom prst="rect">
            <a:avLst/>
          </a:prstGeom>
          <a:solidFill>
            <a:srgbClr val="57584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2"/>
          </p:nvPr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rgbClr val="007A8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ctrTitle"/>
          </p:nvPr>
        </p:nvSpPr>
        <p:spPr>
          <a:xfrm>
            <a:off x="530352" y="2670048"/>
            <a:ext cx="81564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87"/>
              </a:buClr>
              <a:buSzPts val="3200"/>
              <a:buFont typeface="Garamond"/>
              <a:buNone/>
              <a:defRPr sz="3200">
                <a:solidFill>
                  <a:srgbClr val="007A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ubTitle" idx="3"/>
          </p:nvPr>
        </p:nvSpPr>
        <p:spPr>
          <a:xfrm>
            <a:off x="530352" y="4270248"/>
            <a:ext cx="75438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5552" y="219456"/>
            <a:ext cx="1154572" cy="106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5552" y="219456"/>
            <a:ext cx="1154572" cy="106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5552" y="219456"/>
            <a:ext cx="1154572" cy="106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5552" y="219456"/>
            <a:ext cx="1154572" cy="1060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 and Caption">
  <p:cSld name="Content with Title and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530352" y="771524"/>
            <a:ext cx="5943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B6CE"/>
              </a:buClr>
              <a:buSzPts val="3200"/>
              <a:buFont typeface="Garamon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4" name="Google Shape;74;p38"/>
          <p:cNvCxnSpPr/>
          <p:nvPr/>
        </p:nvCxnSpPr>
        <p:spPr>
          <a:xfrm>
            <a:off x="6858000" y="1600200"/>
            <a:ext cx="0" cy="3810000"/>
          </a:xfrm>
          <a:prstGeom prst="straightConnector1">
            <a:avLst/>
          </a:prstGeom>
          <a:noFill/>
          <a:ln w="9525" cap="flat" cmpd="sng">
            <a:solidFill>
              <a:srgbClr val="A79E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38"/>
          <p:cNvSpPr txBox="1">
            <a:spLocks noGrp="1"/>
          </p:cNvSpPr>
          <p:nvPr>
            <p:ph type="body" idx="1"/>
          </p:nvPr>
        </p:nvSpPr>
        <p:spPr>
          <a:xfrm>
            <a:off x="6931152" y="2438400"/>
            <a:ext cx="1755648" cy="289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2"/>
          </p:nvPr>
        </p:nvSpPr>
        <p:spPr>
          <a:xfrm>
            <a:off x="533400" y="1295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body" idx="3"/>
          </p:nvPr>
        </p:nvSpPr>
        <p:spPr>
          <a:xfrm>
            <a:off x="533400" y="2438400"/>
            <a:ext cx="59436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38"/>
          <p:cNvCxnSpPr/>
          <p:nvPr/>
        </p:nvCxnSpPr>
        <p:spPr>
          <a:xfrm>
            <a:off x="6858000" y="1600200"/>
            <a:ext cx="0" cy="3810000"/>
          </a:xfrm>
          <a:prstGeom prst="straightConnector1">
            <a:avLst/>
          </a:prstGeom>
          <a:noFill/>
          <a:ln w="9525" cap="flat" cmpd="sng">
            <a:solidFill>
              <a:srgbClr val="A79E7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38"/>
          <p:cNvCxnSpPr/>
          <p:nvPr/>
        </p:nvCxnSpPr>
        <p:spPr>
          <a:xfrm>
            <a:off x="6858000" y="1600200"/>
            <a:ext cx="0" cy="3810000"/>
          </a:xfrm>
          <a:prstGeom prst="straightConnector1">
            <a:avLst/>
          </a:prstGeom>
          <a:noFill/>
          <a:ln w="9525" cap="flat" cmpd="sng">
            <a:solidFill>
              <a:srgbClr val="A79E7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38"/>
          <p:cNvCxnSpPr/>
          <p:nvPr/>
        </p:nvCxnSpPr>
        <p:spPr>
          <a:xfrm>
            <a:off x="6858000" y="1600200"/>
            <a:ext cx="0" cy="3810000"/>
          </a:xfrm>
          <a:prstGeom prst="straightConnector1">
            <a:avLst/>
          </a:prstGeom>
          <a:noFill/>
          <a:ln w="9525" cap="flat" cmpd="sng">
            <a:solidFill>
              <a:srgbClr val="A79E7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oter and Logo">
  <p:cSld name="Blank with Footer and Log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with Footer and No Logo">
  <p:cSld name="Blank with Footer and No Log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40"/>
          <p:cNvGrpSpPr/>
          <p:nvPr/>
        </p:nvGrpSpPr>
        <p:grpSpPr>
          <a:xfrm>
            <a:off x="0" y="6108192"/>
            <a:ext cx="9144000" cy="749808"/>
            <a:chOff x="0" y="6108192"/>
            <a:chExt cx="9144000" cy="749808"/>
          </a:xfrm>
        </p:grpSpPr>
        <p:sp>
          <p:nvSpPr>
            <p:cNvPr id="88" name="Google Shape;88;p40"/>
            <p:cNvSpPr/>
            <p:nvPr/>
          </p:nvSpPr>
          <p:spPr>
            <a:xfrm>
              <a:off x="0" y="6108192"/>
              <a:ext cx="9144000" cy="320040"/>
            </a:xfrm>
            <a:prstGeom prst="rect">
              <a:avLst/>
            </a:prstGeom>
            <a:solidFill>
              <a:srgbClr val="575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40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A79E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0" name="Google Shape;90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2" name="Google Shape;92;p40"/>
          <p:cNvGrpSpPr/>
          <p:nvPr/>
        </p:nvGrpSpPr>
        <p:grpSpPr>
          <a:xfrm>
            <a:off x="0" y="6108192"/>
            <a:ext cx="9144000" cy="749808"/>
            <a:chOff x="0" y="6108192"/>
            <a:chExt cx="9144000" cy="749808"/>
          </a:xfrm>
        </p:grpSpPr>
        <p:sp>
          <p:nvSpPr>
            <p:cNvPr id="93" name="Google Shape;93;p40"/>
            <p:cNvSpPr/>
            <p:nvPr/>
          </p:nvSpPr>
          <p:spPr>
            <a:xfrm>
              <a:off x="0" y="6108192"/>
              <a:ext cx="9144000" cy="320040"/>
            </a:xfrm>
            <a:prstGeom prst="rect">
              <a:avLst/>
            </a:prstGeom>
            <a:solidFill>
              <a:srgbClr val="575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94;p40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A79E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5" name="Google Shape;95;p40"/>
          <p:cNvGrpSpPr/>
          <p:nvPr/>
        </p:nvGrpSpPr>
        <p:grpSpPr>
          <a:xfrm>
            <a:off x="0" y="6108192"/>
            <a:ext cx="9144000" cy="749808"/>
            <a:chOff x="0" y="6108192"/>
            <a:chExt cx="9144000" cy="749808"/>
          </a:xfrm>
        </p:grpSpPr>
        <p:sp>
          <p:nvSpPr>
            <p:cNvPr id="96" name="Google Shape;96;p40"/>
            <p:cNvSpPr/>
            <p:nvPr/>
          </p:nvSpPr>
          <p:spPr>
            <a:xfrm>
              <a:off x="0" y="6108192"/>
              <a:ext cx="9144000" cy="320040"/>
            </a:xfrm>
            <a:prstGeom prst="rect">
              <a:avLst/>
            </a:prstGeom>
            <a:solidFill>
              <a:srgbClr val="575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40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A79E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8" name="Google Shape;98;p40"/>
          <p:cNvGrpSpPr/>
          <p:nvPr/>
        </p:nvGrpSpPr>
        <p:grpSpPr>
          <a:xfrm>
            <a:off x="0" y="6108192"/>
            <a:ext cx="9144000" cy="749808"/>
            <a:chOff x="0" y="6108192"/>
            <a:chExt cx="9144000" cy="749808"/>
          </a:xfrm>
        </p:grpSpPr>
        <p:sp>
          <p:nvSpPr>
            <p:cNvPr id="99" name="Google Shape;99;p40"/>
            <p:cNvSpPr/>
            <p:nvPr/>
          </p:nvSpPr>
          <p:spPr>
            <a:xfrm>
              <a:off x="0" y="6108192"/>
              <a:ext cx="9144000" cy="320040"/>
            </a:xfrm>
            <a:prstGeom prst="rect">
              <a:avLst/>
            </a:prstGeom>
            <a:solidFill>
              <a:srgbClr val="575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40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A79E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530352" y="1527048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B6CE"/>
              </a:buClr>
              <a:buSzPts val="3200"/>
              <a:buFont typeface="Garamond"/>
              <a:buNone/>
              <a:defRPr sz="3200" b="1" i="0" u="none" strike="noStrike" cap="none">
                <a:solidFill>
                  <a:srgbClr val="3CB6C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" name="Google Shape;11;p31"/>
          <p:cNvGrpSpPr/>
          <p:nvPr/>
        </p:nvGrpSpPr>
        <p:grpSpPr>
          <a:xfrm>
            <a:off x="0" y="6108192"/>
            <a:ext cx="9144000" cy="749808"/>
            <a:chOff x="0" y="6108192"/>
            <a:chExt cx="9144000" cy="749808"/>
          </a:xfrm>
        </p:grpSpPr>
        <p:sp>
          <p:nvSpPr>
            <p:cNvPr id="12" name="Google Shape;12;p31"/>
            <p:cNvSpPr/>
            <p:nvPr/>
          </p:nvSpPr>
          <p:spPr>
            <a:xfrm>
              <a:off x="0" y="6108192"/>
              <a:ext cx="9144000" cy="320040"/>
            </a:xfrm>
            <a:prstGeom prst="rect">
              <a:avLst/>
            </a:prstGeom>
            <a:solidFill>
              <a:srgbClr val="575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Google Shape;13;p31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A79E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" name="Google Shape;14;p31"/>
          <p:cNvSpPr txBox="1">
            <a:spLocks noGrp="1"/>
          </p:cNvSpPr>
          <p:nvPr>
            <p:ph type="body" idx="1"/>
          </p:nvPr>
        </p:nvSpPr>
        <p:spPr>
          <a:xfrm>
            <a:off x="533400" y="2438400"/>
            <a:ext cx="8153400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| </a:t>
            </a: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7" name="Google Shape;17;p3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845552" y="219456"/>
            <a:ext cx="1154572" cy="10607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31"/>
          <p:cNvGrpSpPr/>
          <p:nvPr/>
        </p:nvGrpSpPr>
        <p:grpSpPr>
          <a:xfrm>
            <a:off x="0" y="6108192"/>
            <a:ext cx="9144000" cy="749808"/>
            <a:chOff x="0" y="6108192"/>
            <a:chExt cx="9144000" cy="749808"/>
          </a:xfrm>
        </p:grpSpPr>
        <p:sp>
          <p:nvSpPr>
            <p:cNvPr id="19" name="Google Shape;19;p31"/>
            <p:cNvSpPr/>
            <p:nvPr/>
          </p:nvSpPr>
          <p:spPr>
            <a:xfrm>
              <a:off x="0" y="6108192"/>
              <a:ext cx="9144000" cy="320040"/>
            </a:xfrm>
            <a:prstGeom prst="rect">
              <a:avLst/>
            </a:prstGeom>
            <a:solidFill>
              <a:srgbClr val="575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" name="Google Shape;20;p31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A79E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1" name="Google Shape;21;p3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845552" y="219456"/>
            <a:ext cx="1154572" cy="10607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31"/>
          <p:cNvGrpSpPr/>
          <p:nvPr/>
        </p:nvGrpSpPr>
        <p:grpSpPr>
          <a:xfrm>
            <a:off x="0" y="6108192"/>
            <a:ext cx="9144000" cy="749808"/>
            <a:chOff x="0" y="6108192"/>
            <a:chExt cx="9144000" cy="749808"/>
          </a:xfrm>
        </p:grpSpPr>
        <p:sp>
          <p:nvSpPr>
            <p:cNvPr id="23" name="Google Shape;23;p31"/>
            <p:cNvSpPr/>
            <p:nvPr/>
          </p:nvSpPr>
          <p:spPr>
            <a:xfrm>
              <a:off x="0" y="6108192"/>
              <a:ext cx="9144000" cy="320040"/>
            </a:xfrm>
            <a:prstGeom prst="rect">
              <a:avLst/>
            </a:prstGeom>
            <a:solidFill>
              <a:srgbClr val="575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" name="Google Shape;24;p31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A79E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5" name="Google Shape;25;p3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845552" y="219456"/>
            <a:ext cx="1154572" cy="10607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31"/>
          <p:cNvGrpSpPr/>
          <p:nvPr/>
        </p:nvGrpSpPr>
        <p:grpSpPr>
          <a:xfrm>
            <a:off x="0" y="6108192"/>
            <a:ext cx="9144000" cy="749808"/>
            <a:chOff x="0" y="6108192"/>
            <a:chExt cx="9144000" cy="749808"/>
          </a:xfrm>
        </p:grpSpPr>
        <p:sp>
          <p:nvSpPr>
            <p:cNvPr id="27" name="Google Shape;27;p31"/>
            <p:cNvSpPr/>
            <p:nvPr/>
          </p:nvSpPr>
          <p:spPr>
            <a:xfrm>
              <a:off x="0" y="6108192"/>
              <a:ext cx="9144000" cy="320040"/>
            </a:xfrm>
            <a:prstGeom prst="rect">
              <a:avLst/>
            </a:prstGeom>
            <a:solidFill>
              <a:srgbClr val="575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" name="Google Shape;28;p31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rgbClr val="A79E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9" name="Google Shape;29;p3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845552" y="219456"/>
            <a:ext cx="1154572" cy="10607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323" name="Google Shape;32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63589"/>
            <a:ext cx="9144000" cy="79644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"/>
          <p:cNvSpPr txBox="1"/>
          <p:nvPr/>
        </p:nvSpPr>
        <p:spPr>
          <a:xfrm>
            <a:off x="0" y="6305550"/>
            <a:ext cx="9144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Southeast Wisconsin IIBA Chapter © 202</a:t>
            </a:r>
            <a:r>
              <a:rPr lang="en-US" sz="1600">
                <a:solidFill>
                  <a:schemeClr val="lt1"/>
                </a:solidFill>
              </a:rPr>
              <a:t>3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        	wisconsin.iiba.org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9144000" cy="81686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"/>
          <p:cNvSpPr txBox="1"/>
          <p:nvPr/>
        </p:nvSpPr>
        <p:spPr>
          <a:xfrm>
            <a:off x="5" y="2756410"/>
            <a:ext cx="91440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8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November 202</a:t>
            </a: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8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Annual General Meeting</a:t>
            </a:r>
            <a:r>
              <a:rPr lang="en-US" sz="8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2" y="816865"/>
            <a:ext cx="9144001" cy="17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-4" y="2352396"/>
            <a:ext cx="9144001" cy="17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987553"/>
            <a:ext cx="9144003" cy="1364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g29abb4625ec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63589"/>
            <a:ext cx="9144000" cy="7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29abb4625ec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3897"/>
            <a:ext cx="9144000" cy="852097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9abb4625ec_0_9"/>
          <p:cNvSpPr txBox="1"/>
          <p:nvPr/>
        </p:nvSpPr>
        <p:spPr>
          <a:xfrm>
            <a:off x="0" y="6305550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Southeast Wisconsin IIBA Chapter © 2022			       	wisconsin.iiba.org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29abb4625ec_0_9"/>
          <p:cNvSpPr txBox="1"/>
          <p:nvPr/>
        </p:nvSpPr>
        <p:spPr>
          <a:xfrm>
            <a:off x="0" y="838200"/>
            <a:ext cx="9144000" cy="12003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/>
              <a:t>2024 2nd Quarter Events 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29abb4625ec_0_9"/>
          <p:cNvSpPr txBox="1"/>
          <p:nvPr/>
        </p:nvSpPr>
        <p:spPr>
          <a:xfrm>
            <a:off x="247875" y="2230925"/>
            <a:ext cx="8147100" cy="3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 sz="2300"/>
              <a:t>TBD - At least 1 Hybrid Educational Event</a:t>
            </a:r>
            <a:endParaRPr sz="2300"/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3 In-Person Networking Events</a:t>
            </a:r>
            <a:endParaRPr sz="2300"/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One in Milwaukee Area</a:t>
            </a:r>
            <a:endParaRPr sz="2300"/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One in Madison Area</a:t>
            </a:r>
            <a:endParaRPr sz="2300"/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One in Appleton/Green Bay Area</a:t>
            </a:r>
            <a:endParaRPr sz="2300"/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Looking for volunteers to scout places and spread the word about!</a:t>
            </a:r>
            <a:endParaRPr sz="2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b8fc879fbd_1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35" name="Google Shape;335;gb8fc879fbd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63589"/>
            <a:ext cx="9144000" cy="7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b8fc879fb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3897"/>
            <a:ext cx="9144000" cy="85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b8fc879fbd_1_0"/>
          <p:cNvSpPr txBox="1"/>
          <p:nvPr/>
        </p:nvSpPr>
        <p:spPr>
          <a:xfrm>
            <a:off x="0" y="6305550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Southeast Wisconsin IIBA Chapter © 202</a:t>
            </a:r>
            <a:r>
              <a:rPr lang="en-US" sz="1600">
                <a:solidFill>
                  <a:schemeClr val="lt1"/>
                </a:solidFill>
              </a:rPr>
              <a:t>3	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      	wisconsin.iiba.org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b8fc879fbd_1_0"/>
          <p:cNvSpPr txBox="1"/>
          <p:nvPr/>
        </p:nvSpPr>
        <p:spPr>
          <a:xfrm>
            <a:off x="0" y="838200"/>
            <a:ext cx="9144000" cy="6462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to all of our Chapter sponsors…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b8fc879fbd_1_0"/>
          <p:cNvSpPr/>
          <p:nvPr/>
        </p:nvSpPr>
        <p:spPr>
          <a:xfrm>
            <a:off x="722950" y="1689950"/>
            <a:ext cx="7523100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Platinum</a:t>
            </a:r>
            <a:r>
              <a:rPr lang="en-US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sponsor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gb8fc879fb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6613" y="2842961"/>
            <a:ext cx="3644614" cy="14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b8fc879fbd_1_0"/>
          <p:cNvSpPr/>
          <p:nvPr/>
        </p:nvSpPr>
        <p:spPr>
          <a:xfrm>
            <a:off x="3286436" y="2173254"/>
            <a:ext cx="206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b8fc879fbd_1_0"/>
          <p:cNvSpPr txBox="1"/>
          <p:nvPr/>
        </p:nvSpPr>
        <p:spPr>
          <a:xfrm>
            <a:off x="3685150" y="504386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g13d9ce6abd4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63589"/>
            <a:ext cx="9144000" cy="7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13d9ce6abd4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3897"/>
            <a:ext cx="9144000" cy="85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13d9ce6abd4_0_8"/>
          <p:cNvSpPr txBox="1"/>
          <p:nvPr/>
        </p:nvSpPr>
        <p:spPr>
          <a:xfrm>
            <a:off x="0" y="6305550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Southeast Wisconsin IIBA Chapter © 202</a:t>
            </a:r>
            <a:r>
              <a:rPr lang="en-US" sz="1600">
                <a:solidFill>
                  <a:schemeClr val="lt1"/>
                </a:solidFill>
              </a:rPr>
              <a:t>3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       	wisconsin.iiba.org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3d9ce6abd4_0_8"/>
          <p:cNvSpPr txBox="1"/>
          <p:nvPr/>
        </p:nvSpPr>
        <p:spPr>
          <a:xfrm>
            <a:off x="0" y="838200"/>
            <a:ext cx="9144000" cy="120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Membership Recap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13d9ce6abd4_0_8"/>
          <p:cNvSpPr txBox="1"/>
          <p:nvPr/>
        </p:nvSpPr>
        <p:spPr>
          <a:xfrm>
            <a:off x="247875" y="2230925"/>
            <a:ext cx="81471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g13d9ce6abd4_0_8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638" y="1306075"/>
            <a:ext cx="7622734" cy="47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18d51fb2dcc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63589"/>
            <a:ext cx="9144000" cy="7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18d51fb2dcc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3897"/>
            <a:ext cx="9144000" cy="85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18d51fb2dcc_0_9"/>
          <p:cNvSpPr txBox="1"/>
          <p:nvPr/>
        </p:nvSpPr>
        <p:spPr>
          <a:xfrm>
            <a:off x="0" y="6305550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Southeast Wisconsin IIBA Chapter © 202</a:t>
            </a:r>
            <a:r>
              <a:rPr lang="en-US" sz="1600">
                <a:solidFill>
                  <a:schemeClr val="lt1"/>
                </a:solidFill>
              </a:rPr>
              <a:t>3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       	wisconsin.iiba.org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18d51fb2dcc_0_9"/>
          <p:cNvSpPr txBox="1"/>
          <p:nvPr/>
        </p:nvSpPr>
        <p:spPr>
          <a:xfrm>
            <a:off x="0" y="838200"/>
            <a:ext cx="9144000" cy="120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Meetings/Attendance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18d51fb2dcc_0_9"/>
          <p:cNvSpPr txBox="1"/>
          <p:nvPr/>
        </p:nvSpPr>
        <p:spPr>
          <a:xfrm>
            <a:off x="247875" y="2204475"/>
            <a:ext cx="81471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18d51fb2dcc_0_9"/>
          <p:cNvSpPr txBox="1"/>
          <p:nvPr/>
        </p:nvSpPr>
        <p:spPr>
          <a:xfrm>
            <a:off x="247875" y="2078775"/>
            <a:ext cx="78393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September Chapter Meeting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B48"/>
              </a:buClr>
              <a:buSzPts val="1400"/>
              <a:buChar char="●"/>
            </a:pPr>
            <a:r>
              <a:rPr lang="en-US"/>
              <a:t>Format: Hybrid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B48"/>
              </a:buClr>
              <a:buSzPts val="1400"/>
              <a:buChar char="●"/>
            </a:pPr>
            <a:r>
              <a:rPr lang="en-US"/>
              <a:t>Topic: </a:t>
            </a:r>
            <a:r>
              <a:rPr lang="en-US" b="1">
                <a:solidFill>
                  <a:srgbClr val="153B48"/>
                </a:solidFill>
                <a:highlight>
                  <a:srgbClr val="FFFFFF"/>
                </a:highlight>
              </a:rPr>
              <a:t>Defeat the Meeting Super Villains </a:t>
            </a:r>
            <a:endParaRPr b="1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Presenter: </a:t>
            </a:r>
            <a:r>
              <a:rPr lang="en-US" b="1"/>
              <a:t>Dave Saboe </a:t>
            </a:r>
            <a:endParaRPr b="1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Attendance:</a:t>
            </a:r>
            <a:endParaRPr/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Members: 19</a:t>
            </a:r>
            <a:endParaRPr/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Non-Members: 3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**Due to having a light Chapter Board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was only one chapter meeting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scheduled in September. Please reach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 if you are interested in joining the Board!</a:t>
            </a:r>
            <a:endParaRPr/>
          </a:p>
        </p:txBody>
      </p:sp>
      <p:sp>
        <p:nvSpPr>
          <p:cNvPr id="363" name="Google Shape;363;g18d51fb2dcc_0_9"/>
          <p:cNvSpPr txBox="1"/>
          <p:nvPr/>
        </p:nvSpPr>
        <p:spPr>
          <a:xfrm>
            <a:off x="3684575" y="5448000"/>
            <a:ext cx="503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g18d51fb2dcc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6270" y="2097025"/>
            <a:ext cx="4505300" cy="30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1908fc686c9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63589"/>
            <a:ext cx="9144000" cy="7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1908fc686c9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"/>
            <a:ext cx="9144000" cy="85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1908fc686c9_0_7"/>
          <p:cNvSpPr txBox="1"/>
          <p:nvPr/>
        </p:nvSpPr>
        <p:spPr>
          <a:xfrm>
            <a:off x="0" y="6305550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Southeast Wisconsin IIBA Chapter © 202</a:t>
            </a:r>
            <a:r>
              <a:rPr lang="en-US" sz="1600">
                <a:solidFill>
                  <a:schemeClr val="lt1"/>
                </a:solidFill>
              </a:rPr>
              <a:t>3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       	wisconsin.iiba.org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1908fc686c9_0_7"/>
          <p:cNvSpPr txBox="1"/>
          <p:nvPr/>
        </p:nvSpPr>
        <p:spPr>
          <a:xfrm>
            <a:off x="1539300" y="902975"/>
            <a:ext cx="6065400" cy="120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Education Recap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1908fc686c9_0_7"/>
          <p:cNvSpPr txBox="1"/>
          <p:nvPr/>
        </p:nvSpPr>
        <p:spPr>
          <a:xfrm>
            <a:off x="498450" y="1601775"/>
            <a:ext cx="8147100" cy="41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Congratulations to our 202</a:t>
            </a:r>
            <a:r>
              <a:rPr lang="en-US" sz="3100"/>
              <a:t>3</a:t>
            </a:r>
            <a:r>
              <a:rPr lang="en-US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Certificate earners!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1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chemeClr val="dk1"/>
                </a:solidFill>
              </a:rPr>
              <a:t>Amanda Conway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600">
                <a:solidFill>
                  <a:schemeClr val="dk1"/>
                </a:solidFill>
              </a:rPr>
              <a:t>CBAP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Eleonore Molstad - ECBA &amp; CCBA 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Jeremy Schraufnagel - CCBA (Dec 2022)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Rachel Holmaas - ECBA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Kyle Bohmsach - ECBA &amp; Agile Analysis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Michelle Foxen - CPOA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Koryn Anderson - CPOA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Tess Olson - CPOA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Amanda Roehl - CBDA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Heidi Sehmer - Agile Analysis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g29b286c63f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63589"/>
            <a:ext cx="9144000" cy="7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29b286c63f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3897"/>
            <a:ext cx="9144000" cy="85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29b286c63f8_0_0"/>
          <p:cNvSpPr txBox="1"/>
          <p:nvPr/>
        </p:nvSpPr>
        <p:spPr>
          <a:xfrm>
            <a:off x="0" y="6305550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Southeast Wisconsin IIBA Chapter © 202</a:t>
            </a:r>
            <a:r>
              <a:rPr lang="en-US" sz="1600">
                <a:solidFill>
                  <a:schemeClr val="lt1"/>
                </a:solidFill>
              </a:rPr>
              <a:t>3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       	wisconsin.iiba.org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9b286c63f8_0_0"/>
          <p:cNvSpPr txBox="1"/>
          <p:nvPr/>
        </p:nvSpPr>
        <p:spPr>
          <a:xfrm>
            <a:off x="0" y="838200"/>
            <a:ext cx="9144000" cy="120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000"/>
              <a:t>Technology and Communications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Recap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29b286c63f8_0_0"/>
          <p:cNvSpPr txBox="1"/>
          <p:nvPr/>
        </p:nvSpPr>
        <p:spPr>
          <a:xfrm>
            <a:off x="309575" y="1661075"/>
            <a:ext cx="8147100" cy="41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LinkedIn</a:t>
            </a:r>
            <a:endParaRPr sz="1900"/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Refocusing connections on Wisconsin BAs, recruiters, and sponsors for membership</a:t>
            </a:r>
            <a:endParaRPr sz="1900"/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Inviting 2nd and 3rd level connections</a:t>
            </a:r>
            <a:endParaRPr sz="1900"/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Adding relevant content feeds</a:t>
            </a:r>
            <a:endParaRPr sz="1900"/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Posting events and other info</a:t>
            </a:r>
            <a:endParaRPr sz="1900"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Mailchimp and Eventbrite</a:t>
            </a:r>
            <a:endParaRPr sz="1900"/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Emailing for events with follow-ups</a:t>
            </a:r>
            <a:endParaRPr sz="1900"/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Monitoring tickets and informing to rest of board</a:t>
            </a:r>
            <a:endParaRPr sz="1900"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IIBA Chapter site</a:t>
            </a:r>
            <a:endParaRPr sz="1900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900"/>
              <a:t>Populating events calendar</a:t>
            </a:r>
            <a:endParaRPr sz="1900"/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Posting news items</a:t>
            </a:r>
            <a:endParaRPr sz="1900"/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Investigating ways to hide static Twitter feed for interim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g1908fc686c9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63589"/>
            <a:ext cx="9144000" cy="7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1908fc686c9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3897"/>
            <a:ext cx="9144000" cy="85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1908fc686c9_0_31"/>
          <p:cNvSpPr txBox="1"/>
          <p:nvPr/>
        </p:nvSpPr>
        <p:spPr>
          <a:xfrm>
            <a:off x="0" y="6305550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Southeast Wisconsin IIBA Chapter © 202</a:t>
            </a:r>
            <a:r>
              <a:rPr lang="en-US" sz="1600">
                <a:solidFill>
                  <a:schemeClr val="lt1"/>
                </a:solidFill>
              </a:rPr>
              <a:t>3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       	wisconsin.iiba.org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1908fc686c9_0_31"/>
          <p:cNvSpPr txBox="1"/>
          <p:nvPr/>
        </p:nvSpPr>
        <p:spPr>
          <a:xfrm>
            <a:off x="0" y="838200"/>
            <a:ext cx="9144000" cy="120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202</a:t>
            </a:r>
            <a:r>
              <a:rPr lang="en-US" sz="4400" b="1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lang="en-US" sz="4400" b="1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 Finance Year End Report</a:t>
            </a:r>
            <a:endParaRPr sz="4400" b="1" i="0" u="none" strike="noStrike" cap="none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340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the finances and balanced the budget 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40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to have low expenses due 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 only 1 meeting and our AGM.</a:t>
            </a:r>
            <a:endParaRPr sz="3900" b="1" i="0" u="none" strike="noStrike" cap="none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1" name="Google Shape;391;g1908fc686c9_0_31"/>
          <p:cNvSpPr txBox="1"/>
          <p:nvPr/>
        </p:nvSpPr>
        <p:spPr>
          <a:xfrm>
            <a:off x="247875" y="2230925"/>
            <a:ext cx="8147100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1908fc686c9_0_31"/>
          <p:cNvSpPr txBox="1"/>
          <p:nvPr/>
        </p:nvSpPr>
        <p:spPr>
          <a:xfrm>
            <a:off x="848875" y="5508725"/>
            <a:ext cx="405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*2021 income here does not include additional funds from closure of Madison Chapter and WIBADD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g1908fc686c9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875" y="2593387"/>
            <a:ext cx="3129450" cy="29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1908fc686c9_0_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6650" y="2593375"/>
            <a:ext cx="3182670" cy="291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g13d9ce6abd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63589"/>
            <a:ext cx="9144000" cy="7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13d9ce6abd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3897"/>
            <a:ext cx="9144000" cy="852097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13d9ce6abd4_0_0"/>
          <p:cNvSpPr txBox="1"/>
          <p:nvPr/>
        </p:nvSpPr>
        <p:spPr>
          <a:xfrm>
            <a:off x="0" y="6305550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Southeast Wisconsin IIBA Chapter © 2022			       	wisconsin.iiba.org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13d9ce6abd4_0_0"/>
          <p:cNvSpPr txBox="1"/>
          <p:nvPr/>
        </p:nvSpPr>
        <p:spPr>
          <a:xfrm>
            <a:off x="0" y="838200"/>
            <a:ext cx="9144000" cy="12003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Job Opportunities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13d9ce6abd4_0_0"/>
          <p:cNvSpPr txBox="1"/>
          <p:nvPr/>
        </p:nvSpPr>
        <p:spPr>
          <a:xfrm>
            <a:off x="247875" y="2230925"/>
            <a:ext cx="8147100" cy="3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you in need of a new opportunity?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your company currently looking for qualified BA’s?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g29abb4625e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63589"/>
            <a:ext cx="9144000" cy="79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29abb4625e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3897"/>
            <a:ext cx="9144000" cy="852097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29abb4625ec_0_0"/>
          <p:cNvSpPr txBox="1"/>
          <p:nvPr/>
        </p:nvSpPr>
        <p:spPr>
          <a:xfrm>
            <a:off x="0" y="6305550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Southeast Wisconsin IIBA Chapter © 2022			       	wisconsin.iiba.org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29abb4625ec_0_0"/>
          <p:cNvSpPr txBox="1"/>
          <p:nvPr/>
        </p:nvSpPr>
        <p:spPr>
          <a:xfrm>
            <a:off x="0" y="838200"/>
            <a:ext cx="9144000" cy="12003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/>
              <a:t>2024 1st Quarter Events – Virtual Events</a:t>
            </a:r>
            <a:endParaRPr sz="3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600"/>
              <a:t>Because we’re in Wisconsin and, you know, snow</a:t>
            </a:r>
            <a:endParaRPr sz="2600"/>
          </a:p>
        </p:txBody>
      </p:sp>
      <p:sp>
        <p:nvSpPr>
          <p:cNvPr id="412" name="Google Shape;412;g29abb4625ec_0_0"/>
          <p:cNvSpPr txBox="1"/>
          <p:nvPr/>
        </p:nvSpPr>
        <p:spPr>
          <a:xfrm>
            <a:off x="247875" y="2230925"/>
            <a:ext cx="8147100" cy="3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 sz="2300" dirty="0"/>
              <a:t>January 23rd - Susan Moore</a:t>
            </a:r>
            <a:endParaRPr sz="2300" dirty="0"/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Value of IIBA Membership</a:t>
            </a:r>
            <a:endParaRPr sz="2300" dirty="0"/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Free to Everyone!</a:t>
            </a:r>
            <a:endParaRPr sz="2300" dirty="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February 27th - Judy Alter</a:t>
            </a:r>
            <a:endParaRPr sz="2300" dirty="0"/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Case for Business Analyst on an Agile Team</a:t>
            </a:r>
            <a:endParaRPr sz="2300" dirty="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March 19th - Lawrence Reid</a:t>
            </a:r>
            <a:endParaRPr sz="2300"/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 err="1"/>
              <a:t>ChatGPT</a:t>
            </a:r>
            <a:r>
              <a:rPr lang="en-US" sz="2300" dirty="0"/>
              <a:t> and How it will Impact Business Analysis</a:t>
            </a: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g29abb4625e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8838" y="2230925"/>
            <a:ext cx="252412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aird Standard">
      <a:dk1>
        <a:srgbClr val="000000"/>
      </a:dk1>
      <a:lt1>
        <a:srgbClr val="FFFFFF"/>
      </a:lt1>
      <a:dk2>
        <a:srgbClr val="57584F"/>
      </a:dk2>
      <a:lt2>
        <a:srgbClr val="C7D1C5"/>
      </a:lt2>
      <a:accent1>
        <a:srgbClr val="57584F"/>
      </a:accent1>
      <a:accent2>
        <a:srgbClr val="3CB6CE"/>
      </a:accent2>
      <a:accent3>
        <a:srgbClr val="C7D1C5"/>
      </a:accent3>
      <a:accent4>
        <a:srgbClr val="DD4814"/>
      </a:accent4>
      <a:accent5>
        <a:srgbClr val="DBCEAC"/>
      </a:accent5>
      <a:accent6>
        <a:srgbClr val="22505F"/>
      </a:accent6>
      <a:hlink>
        <a:srgbClr val="006890"/>
      </a:hlink>
      <a:folHlink>
        <a:srgbClr val="2250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On-screen Show (4:3)</PresentationFormat>
  <Paragraphs>95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Garamond</vt:lpstr>
      <vt:lpstr>Verdana</vt:lpstr>
      <vt:lpstr>Calibri</vt:lpstr>
      <vt:lpstr>Open Sans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Koryn Anderson</dc:creator>
  <cp:lastModifiedBy>Richard Wagner</cp:lastModifiedBy>
  <cp:revision>1</cp:revision>
  <dcterms:created xsi:type="dcterms:W3CDTF">2016-01-22T22:05:50Z</dcterms:created>
  <dcterms:modified xsi:type="dcterms:W3CDTF">2023-11-22T17:58:22Z</dcterms:modified>
</cp:coreProperties>
</file>